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8"/>
  </p:notesMasterIdLst>
  <p:sldIdLst>
    <p:sldId id="257" r:id="rId2"/>
    <p:sldId id="258" r:id="rId3"/>
    <p:sldId id="259" r:id="rId4"/>
    <p:sldId id="260" r:id="rId5"/>
    <p:sldId id="263" r:id="rId6"/>
    <p:sldId id="273" r:id="rId7"/>
    <p:sldId id="272" r:id="rId8"/>
    <p:sldId id="265" r:id="rId9"/>
    <p:sldId id="267" r:id="rId10"/>
    <p:sldId id="264" r:id="rId11"/>
    <p:sldId id="266" r:id="rId12"/>
    <p:sldId id="274" r:id="rId13"/>
    <p:sldId id="268" r:id="rId14"/>
    <p:sldId id="269" r:id="rId15"/>
    <p:sldId id="270" r:id="rId16"/>
    <p:sldId id="271" r:id="rId17"/>
  </p:sldIdLst>
  <p:sldSz cx="12192000" cy="6858000"/>
  <p:notesSz cx="6858000" cy="9144000"/>
  <p:embeddedFontLst>
    <p:embeddedFont>
      <p:font typeface="210 맨발의청춘 L" panose="02020603020101020101" pitchFamily="18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93" autoAdjust="0"/>
    <p:restoredTop sz="94764" autoAdjust="0"/>
  </p:normalViewPr>
  <p:slideViewPr>
    <p:cSldViewPr snapToGrid="0">
      <p:cViewPr varScale="1">
        <p:scale>
          <a:sx n="81" d="100"/>
          <a:sy n="81" d="100"/>
        </p:scale>
        <p:origin x="91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6.7351756114284969E-2"/>
          <c:y val="2.63908871664684E-2"/>
          <c:w val="0.90604472295956251"/>
          <c:h val="0.82578219738681446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소계(건)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251549</c:v>
                </c:pt>
                <c:pt idx="1">
                  <c:v>242789</c:v>
                </c:pt>
                <c:pt idx="2">
                  <c:v>226709</c:v>
                </c:pt>
                <c:pt idx="3">
                  <c:v>204739</c:v>
                </c:pt>
                <c:pt idx="4">
                  <c:v>163060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AD-4852-A3B3-0E84C68480A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측정거부(건)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3854</c:v>
                </c:pt>
                <c:pt idx="1">
                  <c:v>3952</c:v>
                </c:pt>
                <c:pt idx="2">
                  <c:v>3730</c:v>
                </c:pt>
                <c:pt idx="3">
                  <c:v>4206</c:v>
                </c:pt>
                <c:pt idx="4">
                  <c:v>4486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DAD-4852-A3B3-0E84C68480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18716664"/>
        <c:axId val="618714744"/>
      </c:barChart>
      <c:catAx>
        <c:axId val="618716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8714744"/>
        <c:crosses val="autoZero"/>
        <c:auto val="1"/>
        <c:lblAlgn val="ctr"/>
        <c:lblOffset val="100"/>
        <c:noMultiLvlLbl val="0"/>
      </c:catAx>
      <c:valAx>
        <c:axId val="618714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8716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180667784397342"/>
          <c:y val="0.94109552612275271"/>
          <c:w val="0.33083509010966911"/>
          <c:h val="4.87402217038463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400EDD-28D8-4AEE-9CB6-3DCB47FED294}" type="datetimeFigureOut">
              <a:rPr lang="ko-KR" altLang="en-US" smtClean="0"/>
              <a:t>2020-09-04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4C6A86-673F-4506-9833-C18561CEB4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975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C6A86-673F-4506-9833-C18561CEB42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818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C6A86-673F-4506-9833-C18561CEB42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260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61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123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931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735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472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197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059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386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596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44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350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094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17.png"/><Relationship Id="rId4" Type="http://schemas.openxmlformats.org/officeDocument/2006/relationships/image" Target="../media/image23.svg"/><Relationship Id="rId9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3E635A19-9E93-4DFB-8927-C2726188C31C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5878286 w 12192000"/>
              <a:gd name="connsiteY1" fmla="*/ 0 h 6857999"/>
              <a:gd name="connsiteX2" fmla="*/ 7329714 w 12192000"/>
              <a:gd name="connsiteY2" fmla="*/ 0 h 6857999"/>
              <a:gd name="connsiteX3" fmla="*/ 7762801 w 12192000"/>
              <a:gd name="connsiteY3" fmla="*/ 0 h 6857999"/>
              <a:gd name="connsiteX4" fmla="*/ 9100457 w 12192000"/>
              <a:gd name="connsiteY4" fmla="*/ 0 h 6857999"/>
              <a:gd name="connsiteX5" fmla="*/ 12192000 w 12192000"/>
              <a:gd name="connsiteY5" fmla="*/ 0 h 6857999"/>
              <a:gd name="connsiteX6" fmla="*/ 7356905 w 12192000"/>
              <a:gd name="connsiteY6" fmla="*/ 6857999 h 6857999"/>
              <a:gd name="connsiteX7" fmla="*/ 7329714 w 12192000"/>
              <a:gd name="connsiteY7" fmla="*/ 6857999 h 6857999"/>
              <a:gd name="connsiteX8" fmla="*/ 2927706 w 12192000"/>
              <a:gd name="connsiteY8" fmla="*/ 6857999 h 6857999"/>
              <a:gd name="connsiteX9" fmla="*/ 0 w 12192000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5878286" y="0"/>
                </a:lnTo>
                <a:lnTo>
                  <a:pt x="7329714" y="0"/>
                </a:lnTo>
                <a:lnTo>
                  <a:pt x="7762801" y="0"/>
                </a:lnTo>
                <a:lnTo>
                  <a:pt x="9100457" y="0"/>
                </a:lnTo>
                <a:lnTo>
                  <a:pt x="12192000" y="0"/>
                </a:lnTo>
                <a:lnTo>
                  <a:pt x="7356905" y="6857999"/>
                </a:lnTo>
                <a:lnTo>
                  <a:pt x="7329714" y="6857999"/>
                </a:lnTo>
                <a:lnTo>
                  <a:pt x="2927706" y="6857999"/>
                </a:lnTo>
                <a:lnTo>
                  <a:pt x="0" y="6857999"/>
                </a:lnTo>
                <a:close/>
              </a:path>
            </a:pathLst>
          </a:custGeom>
          <a:gradFill>
            <a:gsLst>
              <a:gs pos="29000">
                <a:srgbClr val="00B0F0"/>
              </a:gs>
              <a:gs pos="29000">
                <a:schemeClr val="tx2">
                  <a:lumMod val="75000"/>
                </a:schemeClr>
              </a:gs>
            </a:gsLst>
            <a:lin ang="12900000" scaled="0"/>
          </a:gradFill>
          <a:ln>
            <a:noFill/>
          </a:ln>
          <a:effectLst>
            <a:outerShdw blurRad="1270000" dist="25400" dir="10800000" sx="87000" sy="87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902A1C0-1FD2-450B-AB84-BEEAE5907307}"/>
              </a:ext>
            </a:extLst>
          </p:cNvPr>
          <p:cNvCxnSpPr>
            <a:cxnSpLocks/>
          </p:cNvCxnSpPr>
          <p:nvPr/>
        </p:nvCxnSpPr>
        <p:spPr>
          <a:xfrm flipH="1">
            <a:off x="2524125" y="1371972"/>
            <a:ext cx="2288998" cy="3259772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03DBD475-B979-4EAC-ACD3-33D42EA3B659}"/>
              </a:ext>
            </a:extLst>
          </p:cNvPr>
          <p:cNvSpPr/>
          <p:nvPr/>
        </p:nvSpPr>
        <p:spPr>
          <a:xfrm>
            <a:off x="2741938" y="2239247"/>
            <a:ext cx="5926931" cy="137627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tIns="216000" bIns="324000">
            <a:spAutoFit/>
          </a:bodyPr>
          <a:lstStyle/>
          <a:p>
            <a:pPr latinLnBrk="0">
              <a:defRPr/>
            </a:pPr>
            <a:r>
              <a:rPr lang="ko-KR" altLang="en-US" sz="5400" b="1" i="1" kern="0" dirty="0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음주측정 스마트키</a:t>
            </a:r>
            <a:r>
              <a:rPr lang="en-US" altLang="ko-KR" sz="5400" b="1" i="1" kern="0" dirty="0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11719E5-91BE-4CF1-AED8-5DD7E91DDA10}"/>
              </a:ext>
            </a:extLst>
          </p:cNvPr>
          <p:cNvCxnSpPr>
            <a:cxnSpLocks/>
          </p:cNvCxnSpPr>
          <p:nvPr/>
        </p:nvCxnSpPr>
        <p:spPr>
          <a:xfrm flipH="1">
            <a:off x="4200525" y="2239247"/>
            <a:ext cx="1800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B644D01-1F08-4CAF-AB28-80652BBFA3FB}"/>
              </a:ext>
            </a:extLst>
          </p:cNvPr>
          <p:cNvSpPr txBox="1"/>
          <p:nvPr/>
        </p:nvSpPr>
        <p:spPr>
          <a:xfrm>
            <a:off x="5270500" y="4187391"/>
            <a:ext cx="373498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800" i="1" kern="0" dirty="0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전자공학과</a:t>
            </a:r>
            <a:r>
              <a:rPr lang="en-US" altLang="ko-KR" sz="1800" i="1" kern="0" dirty="0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&gt;</a:t>
            </a:r>
            <a:r>
              <a:rPr lang="ko-KR" altLang="en-US" sz="1800" i="1" kern="0" dirty="0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</a:t>
            </a:r>
            <a:r>
              <a:rPr lang="ko-KR" altLang="en-US" sz="1800" i="1" kern="0" dirty="0" err="1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이원균</a:t>
            </a:r>
            <a:r>
              <a:rPr lang="en-US" altLang="ko-KR" i="1" kern="0" dirty="0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i="1" kern="0" dirty="0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최종일</a:t>
            </a:r>
            <a:r>
              <a:rPr lang="en-US" altLang="ko-KR" i="1" kern="0" dirty="0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i="1" kern="0" dirty="0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조은영</a:t>
            </a:r>
            <a:endParaRPr lang="en-US" altLang="ko-KR" i="1" kern="0" dirty="0">
              <a:solidFill>
                <a:prstClr val="white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800" i="1" kern="0" dirty="0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       소프트웨어학과</a:t>
            </a:r>
            <a:r>
              <a:rPr lang="en-US" altLang="ko-KR" sz="1800" i="1" kern="0" dirty="0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&gt;</a:t>
            </a:r>
            <a:r>
              <a:rPr lang="ko-KR" altLang="en-US" sz="1800" i="1" kern="0" dirty="0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</a:t>
            </a:r>
            <a:r>
              <a:rPr lang="ko-KR" altLang="en-US" sz="1800" i="1" kern="0" dirty="0" err="1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하성혁</a:t>
            </a:r>
            <a:endParaRPr lang="en-US" altLang="ko-KR" sz="1800" i="1" kern="0" dirty="0">
              <a:solidFill>
                <a:prstClr val="white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15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4D4DFD0D-7ECA-481F-A4DD-6DDAFAD2C2F7}"/>
              </a:ext>
            </a:extLst>
          </p:cNvPr>
          <p:cNvGrpSpPr/>
          <p:nvPr/>
        </p:nvGrpSpPr>
        <p:grpSpPr>
          <a:xfrm>
            <a:off x="0" y="0"/>
            <a:ext cx="12192000" cy="1209676"/>
            <a:chOff x="0" y="0"/>
            <a:chExt cx="12192000" cy="120967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E7B9580-8B6B-4969-8C43-D65C6AAFBADC}"/>
                </a:ext>
              </a:extLst>
            </p:cNvPr>
            <p:cNvSpPr/>
            <p:nvPr/>
          </p:nvSpPr>
          <p:spPr>
            <a:xfrm>
              <a:off x="0" y="0"/>
              <a:ext cx="12192000" cy="120967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7" latinLnBrk="0">
                <a:lnSpc>
                  <a:spcPct val="150000"/>
                </a:lnSpc>
                <a:defRPr/>
              </a:pPr>
              <a:r>
                <a:rPr lang="ko-KR" altLang="en-US" sz="4000" b="1" i="1" kern="0" dirty="0">
                  <a:solidFill>
                    <a:prstClr val="white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아이디어 설계 및 제작</a:t>
              </a:r>
              <a:endParaRPr lang="en-US" altLang="ko-KR" sz="4000" kern="0" dirty="0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lvl="7" latinLnBrk="0">
                <a:lnSpc>
                  <a:spcPct val="150000"/>
                </a:lnSpc>
                <a:defRPr/>
              </a:pPr>
              <a:endParaRPr lang="ko-KR" altLang="en-US" sz="1050" kern="0" dirty="0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10A4CDEE-DAB8-4660-A8CD-FF3EDD547F21}"/>
                </a:ext>
              </a:extLst>
            </p:cNvPr>
            <p:cNvSpPr/>
            <p:nvPr/>
          </p:nvSpPr>
          <p:spPr>
            <a:xfrm>
              <a:off x="8851037" y="1"/>
              <a:ext cx="3340963" cy="1209675"/>
            </a:xfrm>
            <a:custGeom>
              <a:avLst/>
              <a:gdLst>
                <a:gd name="connsiteX0" fmla="*/ 0 w 3340963"/>
                <a:gd name="connsiteY0" fmla="*/ 0 h 1209675"/>
                <a:gd name="connsiteX1" fmla="*/ 638660 w 3340963"/>
                <a:gd name="connsiteY1" fmla="*/ 0 h 1209675"/>
                <a:gd name="connsiteX2" fmla="*/ 1145219 w 3340963"/>
                <a:gd name="connsiteY2" fmla="*/ 0 h 1209675"/>
                <a:gd name="connsiteX3" fmla="*/ 3340963 w 3340963"/>
                <a:gd name="connsiteY3" fmla="*/ 0 h 1209675"/>
                <a:gd name="connsiteX4" fmla="*/ 1633180 w 3340963"/>
                <a:gd name="connsiteY4" fmla="*/ 1209675 h 1209675"/>
                <a:gd name="connsiteX5" fmla="*/ 0 w 3340963"/>
                <a:gd name="connsiteY5" fmla="*/ 1209675 h 120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0963" h="1209675">
                  <a:moveTo>
                    <a:pt x="0" y="0"/>
                  </a:moveTo>
                  <a:lnTo>
                    <a:pt x="638660" y="0"/>
                  </a:lnTo>
                  <a:lnTo>
                    <a:pt x="1145219" y="0"/>
                  </a:lnTo>
                  <a:lnTo>
                    <a:pt x="3340963" y="0"/>
                  </a:lnTo>
                  <a:lnTo>
                    <a:pt x="163318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190500" dist="127000" dir="10800000" sx="87000" sy="87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CCB7414B-8A40-412B-9C79-99C49DFE97A1}"/>
              </a:ext>
            </a:extLst>
          </p:cNvPr>
          <p:cNvSpPr/>
          <p:nvPr/>
        </p:nvSpPr>
        <p:spPr>
          <a:xfrm>
            <a:off x="0" y="1"/>
            <a:ext cx="2663524" cy="1209675"/>
          </a:xfrm>
          <a:custGeom>
            <a:avLst/>
            <a:gdLst>
              <a:gd name="connsiteX0" fmla="*/ 0 w 2663524"/>
              <a:gd name="connsiteY0" fmla="*/ 0 h 1209675"/>
              <a:gd name="connsiteX1" fmla="*/ 313648 w 2663524"/>
              <a:gd name="connsiteY1" fmla="*/ 0 h 1209675"/>
              <a:gd name="connsiteX2" fmla="*/ 2663524 w 2663524"/>
              <a:gd name="connsiteY2" fmla="*/ 0 h 1209675"/>
              <a:gd name="connsiteX3" fmla="*/ 955741 w 2663524"/>
              <a:gd name="connsiteY3" fmla="*/ 1209675 h 1209675"/>
              <a:gd name="connsiteX4" fmla="*/ 0 w 2663524"/>
              <a:gd name="connsiteY4" fmla="*/ 1209675 h 120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3524" h="1209675">
                <a:moveTo>
                  <a:pt x="0" y="0"/>
                </a:moveTo>
                <a:lnTo>
                  <a:pt x="313648" y="0"/>
                </a:lnTo>
                <a:lnTo>
                  <a:pt x="2663524" y="0"/>
                </a:lnTo>
                <a:lnTo>
                  <a:pt x="955741" y="1209675"/>
                </a:lnTo>
                <a:lnTo>
                  <a:pt x="0" y="1209675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190500" dist="127000" dir="12000000" sx="87000" sy="87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/>
            <a:r>
              <a:rPr lang="en-US" altLang="ko-KR" sz="6000" b="1" i="1" kern="0" dirty="0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</a:t>
            </a:r>
            <a:endParaRPr lang="ko-KR" altLang="en-US" sz="6000" b="1" i="1" u="sng" dirty="0">
              <a:solidFill>
                <a:prstClr val="white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8" name="그래픽 17" descr="갈매기형 화살표">
            <a:extLst>
              <a:ext uri="{FF2B5EF4-FFF2-40B4-BE49-F238E27FC236}">
                <a16:creationId xmlns:a16="http://schemas.microsoft.com/office/drawing/2014/main" id="{86A79DB0-AF5C-46ED-8EE0-294C96208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9466" y="1209675"/>
            <a:ext cx="665307" cy="665307"/>
          </a:xfrm>
          <a:prstGeom prst="rect">
            <a:avLst/>
          </a:prstGeom>
        </p:spPr>
      </p:pic>
      <p:cxnSp>
        <p:nvCxnSpPr>
          <p:cNvPr id="2056" name="직선 연결선 2055">
            <a:extLst>
              <a:ext uri="{FF2B5EF4-FFF2-40B4-BE49-F238E27FC236}">
                <a16:creationId xmlns:a16="http://schemas.microsoft.com/office/drawing/2014/main" id="{762B30D3-0ACF-4155-ACF0-69CBE05E1A95}"/>
              </a:ext>
            </a:extLst>
          </p:cNvPr>
          <p:cNvCxnSpPr>
            <a:cxnSpLocks/>
          </p:cNvCxnSpPr>
          <p:nvPr/>
        </p:nvCxnSpPr>
        <p:spPr>
          <a:xfrm>
            <a:off x="6096000" y="1323471"/>
            <a:ext cx="0" cy="5417127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그래픽 2057" descr="갈매기형 화살표">
            <a:extLst>
              <a:ext uri="{FF2B5EF4-FFF2-40B4-BE49-F238E27FC236}">
                <a16:creationId xmlns:a16="http://schemas.microsoft.com/office/drawing/2014/main" id="{D5C3F976-4A8F-4D27-9AB5-776E9F0739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287228" y="1209674"/>
            <a:ext cx="665307" cy="665307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F905A5CA-75FF-4E69-96E0-90A489090ADA}"/>
              </a:ext>
            </a:extLst>
          </p:cNvPr>
          <p:cNvSpPr txBox="1"/>
          <p:nvPr/>
        </p:nvSpPr>
        <p:spPr>
          <a:xfrm>
            <a:off x="4572153" y="1322159"/>
            <a:ext cx="6693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tx1"/>
                </a:solidFill>
                <a:latin typeface="210 맨발의청춘 L"/>
                <a:ea typeface="210 맨발의청춘 L"/>
              </a:rPr>
              <a:t>1</a:t>
            </a:r>
            <a:r>
              <a:rPr lang="ko-KR" altLang="en-US" sz="2400" dirty="0">
                <a:solidFill>
                  <a:schemeClr val="tx1"/>
                </a:solidFill>
                <a:latin typeface="210 맨발의청춘 L"/>
                <a:ea typeface="210 맨발의청춘 L"/>
              </a:rPr>
              <a:t>차</a:t>
            </a:r>
            <a:endParaRPr lang="ko-KR" altLang="en-US" sz="2400" dirty="0"/>
          </a:p>
        </p:txBody>
      </p:sp>
      <p:sp>
        <p:nvSpPr>
          <p:cNvPr id="2060" name="TextBox 2059">
            <a:extLst>
              <a:ext uri="{FF2B5EF4-FFF2-40B4-BE49-F238E27FC236}">
                <a16:creationId xmlns:a16="http://schemas.microsoft.com/office/drawing/2014/main" id="{1D241103-10F9-406D-92EF-7C95AD2B208F}"/>
              </a:ext>
            </a:extLst>
          </p:cNvPr>
          <p:cNvSpPr txBox="1"/>
          <p:nvPr/>
        </p:nvSpPr>
        <p:spPr>
          <a:xfrm>
            <a:off x="6952535" y="1322159"/>
            <a:ext cx="6653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tx1"/>
                </a:solidFill>
                <a:latin typeface="210 맨발의청춘 L"/>
                <a:ea typeface="210 맨발의청춘 L"/>
              </a:rPr>
              <a:t>2</a:t>
            </a:r>
            <a:r>
              <a:rPr lang="ko-KR" altLang="en-US" sz="2400" dirty="0">
                <a:solidFill>
                  <a:schemeClr val="tx1"/>
                </a:solidFill>
                <a:latin typeface="210 맨발의청춘 L"/>
                <a:ea typeface="210 맨발의청춘 L"/>
              </a:rPr>
              <a:t>차</a:t>
            </a:r>
            <a:endParaRPr lang="ko-KR" altLang="en-US" sz="2400" dirty="0"/>
          </a:p>
        </p:txBody>
      </p:sp>
      <p:grpSp>
        <p:nvGrpSpPr>
          <p:cNvPr id="2075" name="그룹 2074">
            <a:extLst>
              <a:ext uri="{FF2B5EF4-FFF2-40B4-BE49-F238E27FC236}">
                <a16:creationId xmlns:a16="http://schemas.microsoft.com/office/drawing/2014/main" id="{D1028F93-3212-491D-84A8-A94A427471F8}"/>
              </a:ext>
            </a:extLst>
          </p:cNvPr>
          <p:cNvGrpSpPr/>
          <p:nvPr/>
        </p:nvGrpSpPr>
        <p:grpSpPr>
          <a:xfrm>
            <a:off x="6453069" y="1783824"/>
            <a:ext cx="5466229" cy="3878284"/>
            <a:chOff x="6453069" y="2121175"/>
            <a:chExt cx="5466229" cy="3878284"/>
          </a:xfrm>
        </p:grpSpPr>
        <p:sp>
          <p:nvSpPr>
            <p:cNvPr id="2063" name="내용 개체 틀 5">
              <a:extLst>
                <a:ext uri="{FF2B5EF4-FFF2-40B4-BE49-F238E27FC236}">
                  <a16:creationId xmlns:a16="http://schemas.microsoft.com/office/drawing/2014/main" id="{AA823A80-DAA9-4FCE-B5ED-077F8C81991D}"/>
                </a:ext>
              </a:extLst>
            </p:cNvPr>
            <p:cNvSpPr txBox="1"/>
            <p:nvPr/>
          </p:nvSpPr>
          <p:spPr>
            <a:xfrm>
              <a:off x="6453069" y="2307402"/>
              <a:ext cx="5466229" cy="3692057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  <a:defRPr/>
              </a:pPr>
              <a:r>
                <a:rPr lang="en-US" altLang="ko-KR" sz="2400" dirty="0">
                  <a:solidFill>
                    <a:schemeClr val="accent3">
                      <a:lumMod val="50000"/>
                    </a:schemeClr>
                  </a:solidFill>
                  <a:latin typeface="210 맨발의청춘 L"/>
                  <a:ea typeface="210 맨발의청춘 L"/>
                </a:rPr>
                <a:t>              [</a:t>
              </a:r>
              <a:r>
                <a:rPr lang="ko-KR" altLang="en-US" sz="2400" dirty="0">
                  <a:solidFill>
                    <a:schemeClr val="accent3">
                      <a:lumMod val="50000"/>
                    </a:schemeClr>
                  </a:solidFill>
                  <a:latin typeface="210 맨발의청춘 L"/>
                  <a:ea typeface="210 맨발의청춘 L"/>
                </a:rPr>
                <a:t>음주측정 </a:t>
              </a:r>
              <a:r>
                <a:rPr lang="en-US" altLang="ko-KR" sz="2400" dirty="0">
                  <a:solidFill>
                    <a:schemeClr val="accent3">
                      <a:lumMod val="50000"/>
                    </a:schemeClr>
                  </a:solidFill>
                  <a:latin typeface="210 맨발의청춘 L"/>
                  <a:ea typeface="210 맨발의청춘 L"/>
                </a:rPr>
                <a:t>2</a:t>
              </a:r>
              <a:r>
                <a:rPr lang="ko-KR" altLang="en-US" sz="2400" dirty="0">
                  <a:solidFill>
                    <a:schemeClr val="accent3">
                      <a:lumMod val="50000"/>
                    </a:schemeClr>
                  </a:solidFill>
                  <a:latin typeface="210 맨발의청춘 L"/>
                  <a:ea typeface="210 맨발의청춘 L"/>
                </a:rPr>
                <a:t>차</a:t>
              </a:r>
              <a:r>
                <a:rPr lang="en-US" altLang="ko-KR" sz="2400" dirty="0">
                  <a:solidFill>
                    <a:schemeClr val="accent3">
                      <a:lumMod val="50000"/>
                    </a:schemeClr>
                  </a:solidFill>
                  <a:latin typeface="210 맨발의청춘 L"/>
                  <a:ea typeface="210 맨발의청춘 L"/>
                </a:rPr>
                <a:t>] – </a:t>
              </a:r>
              <a:r>
                <a:rPr lang="ko-KR" altLang="en-US" sz="2400" dirty="0">
                  <a:solidFill>
                    <a:schemeClr val="accent3">
                      <a:lumMod val="50000"/>
                    </a:schemeClr>
                  </a:solidFill>
                  <a:latin typeface="210 맨발의청춘 L"/>
                  <a:ea typeface="210 맨발의청춘 L"/>
                </a:rPr>
                <a:t>차 내부</a:t>
              </a:r>
            </a:p>
            <a:p>
              <a:pPr marL="0" indent="0">
                <a:lnSpc>
                  <a:spcPct val="150000"/>
                </a:lnSpc>
                <a:buNone/>
                <a:defRPr/>
              </a:pPr>
              <a:r>
                <a:rPr lang="ko-KR" altLang="en-US" sz="1800" dirty="0">
                  <a:solidFill>
                    <a:schemeClr val="accent3">
                      <a:lumMod val="50000"/>
                    </a:schemeClr>
                  </a:solidFill>
                  <a:latin typeface="210 맨발의청춘 L"/>
                  <a:ea typeface="210 맨발의청춘 L"/>
                </a:rPr>
                <a:t>① 운전석 근처 알코올센서에 숨을 불어</a:t>
              </a:r>
              <a:r>
                <a:rPr lang="en-US" altLang="ko-KR" sz="1800" dirty="0">
                  <a:solidFill>
                    <a:schemeClr val="accent3">
                      <a:lumMod val="50000"/>
                    </a:schemeClr>
                  </a:solidFill>
                  <a:latin typeface="210 맨발의청춘 L"/>
                  <a:ea typeface="210 맨발의청춘 L"/>
                </a:rPr>
                <a:t>,</a:t>
              </a:r>
              <a:r>
                <a:rPr lang="ko-KR" altLang="en-US" sz="1800" dirty="0">
                  <a:solidFill>
                    <a:schemeClr val="accent3">
                      <a:lumMod val="50000"/>
                    </a:schemeClr>
                  </a:solidFill>
                  <a:latin typeface="210 맨발의청춘 L"/>
                  <a:ea typeface="210 맨발의청춘 L"/>
                </a:rPr>
                <a:t> 알코올농도 측정</a:t>
              </a:r>
              <a:endParaRPr lang="en-US" altLang="ko-KR" sz="1800" dirty="0">
                <a:solidFill>
                  <a:schemeClr val="accent3">
                    <a:lumMod val="50000"/>
                  </a:schemeClr>
                </a:solidFill>
                <a:latin typeface="210 맨발의청춘 L"/>
                <a:ea typeface="210 맨발의청춘 L"/>
              </a:endParaRPr>
            </a:p>
            <a:p>
              <a:pPr marL="0" indent="0">
                <a:lnSpc>
                  <a:spcPct val="150000"/>
                </a:lnSpc>
                <a:buNone/>
                <a:defRPr/>
              </a:pPr>
              <a:r>
                <a:rPr lang="ko-KR" altLang="en-US" sz="1800" dirty="0">
                  <a:solidFill>
                    <a:schemeClr val="accent3">
                      <a:lumMod val="50000"/>
                    </a:schemeClr>
                  </a:solidFill>
                  <a:latin typeface="210 맨발의청춘 L"/>
                  <a:ea typeface="210 맨발의청춘 L"/>
                </a:rPr>
                <a:t>② 알코올농도가 대기상태</a:t>
              </a:r>
              <a:r>
                <a:rPr lang="en-US" altLang="ko-KR" sz="1800" dirty="0">
                  <a:solidFill>
                    <a:schemeClr val="accent3">
                      <a:lumMod val="50000"/>
                    </a:schemeClr>
                  </a:solidFill>
                  <a:latin typeface="210 맨발의청춘 L"/>
                  <a:ea typeface="210 맨발의청춘 L"/>
                </a:rPr>
                <a:t>(100)</a:t>
              </a:r>
              <a:r>
                <a:rPr lang="ko-KR" altLang="en-US" sz="1800" dirty="0">
                  <a:solidFill>
                    <a:schemeClr val="accent3">
                      <a:lumMod val="50000"/>
                    </a:schemeClr>
                  </a:solidFill>
                  <a:latin typeface="210 맨발의청춘 L"/>
                  <a:ea typeface="210 맨발의청춘 L"/>
                </a:rPr>
                <a:t> 미만 </a:t>
              </a:r>
              <a:r>
                <a:rPr lang="en-US" altLang="ko-KR" sz="1800" dirty="0">
                  <a:solidFill>
                    <a:schemeClr val="accent3">
                      <a:lumMod val="50000"/>
                    </a:schemeClr>
                  </a:solidFill>
                  <a:latin typeface="210 맨발의청춘 L"/>
                  <a:ea typeface="210 맨발의청춘 L"/>
                </a:rPr>
                <a:t>=&gt; </a:t>
              </a:r>
              <a:r>
                <a:rPr lang="ko-KR" altLang="en-US" sz="1800" dirty="0">
                  <a:solidFill>
                    <a:schemeClr val="accent3">
                      <a:lumMod val="50000"/>
                    </a:schemeClr>
                  </a:solidFill>
                  <a:latin typeface="210 맨발의청춘 L"/>
                  <a:ea typeface="210 맨발의청춘 L"/>
                </a:rPr>
                <a:t>시동 </a:t>
              </a:r>
              <a:r>
                <a:rPr lang="en-US" altLang="ko-KR" sz="1800" dirty="0">
                  <a:solidFill>
                    <a:srgbClr val="0070C0"/>
                  </a:solidFill>
                  <a:latin typeface="210 맨발의청춘 L"/>
                  <a:ea typeface="210 맨발의청춘 L"/>
                </a:rPr>
                <a:t>O</a:t>
              </a:r>
            </a:p>
            <a:p>
              <a:pPr marL="0" indent="0">
                <a:lnSpc>
                  <a:spcPct val="150000"/>
                </a:lnSpc>
                <a:buNone/>
                <a:defRPr/>
              </a:pPr>
              <a:r>
                <a:rPr lang="en-US" altLang="ko-KR" sz="1800" dirty="0">
                  <a:solidFill>
                    <a:schemeClr val="accent3">
                      <a:lumMod val="50000"/>
                    </a:schemeClr>
                  </a:solidFill>
                  <a:latin typeface="210 맨발의청춘 L"/>
                  <a:ea typeface="210 맨발의청춘 L"/>
                </a:rPr>
                <a:t>    </a:t>
              </a:r>
              <a:r>
                <a:rPr lang="ko-KR" altLang="en-US" sz="1800" dirty="0">
                  <a:solidFill>
                    <a:schemeClr val="accent3">
                      <a:lumMod val="50000"/>
                    </a:schemeClr>
                  </a:solidFill>
                  <a:latin typeface="210 맨발의청춘 L"/>
                  <a:ea typeface="210 맨발의청춘 L"/>
                </a:rPr>
                <a:t>알코올농도가 대기상태</a:t>
              </a:r>
              <a:r>
                <a:rPr lang="en-US" altLang="ko-KR" sz="1800" dirty="0">
                  <a:solidFill>
                    <a:schemeClr val="accent3">
                      <a:lumMod val="50000"/>
                    </a:schemeClr>
                  </a:solidFill>
                  <a:latin typeface="210 맨발의청춘 L"/>
                  <a:ea typeface="210 맨발의청춘 L"/>
                </a:rPr>
                <a:t>(100)</a:t>
              </a:r>
              <a:r>
                <a:rPr lang="ko-KR" altLang="en-US" sz="1800" dirty="0">
                  <a:solidFill>
                    <a:schemeClr val="accent3">
                      <a:lumMod val="50000"/>
                    </a:schemeClr>
                  </a:solidFill>
                  <a:latin typeface="210 맨발의청춘 L"/>
                  <a:ea typeface="210 맨발의청춘 L"/>
                </a:rPr>
                <a:t> 이상 </a:t>
              </a:r>
              <a:r>
                <a:rPr lang="en-US" altLang="ko-KR" sz="1800" dirty="0">
                  <a:solidFill>
                    <a:schemeClr val="accent3">
                      <a:lumMod val="50000"/>
                    </a:schemeClr>
                  </a:solidFill>
                  <a:latin typeface="210 맨발의청춘 L"/>
                  <a:ea typeface="210 맨발의청춘 L"/>
                </a:rPr>
                <a:t>=&gt; </a:t>
              </a:r>
              <a:r>
                <a:rPr lang="ko-KR" altLang="en-US" sz="1800" dirty="0">
                  <a:solidFill>
                    <a:schemeClr val="accent3">
                      <a:lumMod val="50000"/>
                    </a:schemeClr>
                  </a:solidFill>
                  <a:latin typeface="210 맨발의청춘 L"/>
                  <a:ea typeface="210 맨발의청춘 L"/>
                </a:rPr>
                <a:t>시동 </a:t>
              </a:r>
              <a:r>
                <a:rPr lang="en-US" altLang="ko-KR" sz="1800" dirty="0">
                  <a:solidFill>
                    <a:srgbClr val="FF0000"/>
                  </a:solidFill>
                  <a:latin typeface="210 맨발의청춘 L"/>
                  <a:ea typeface="210 맨발의청춘 L"/>
                </a:rPr>
                <a:t>X</a:t>
              </a:r>
            </a:p>
            <a:p>
              <a:pPr marL="0" indent="0">
                <a:lnSpc>
                  <a:spcPct val="150000"/>
                </a:lnSpc>
                <a:buNone/>
                <a:defRPr/>
              </a:pPr>
              <a:endParaRPr lang="en-US" altLang="ko-KR" sz="1800" dirty="0">
                <a:solidFill>
                  <a:schemeClr val="accent3">
                    <a:lumMod val="50000"/>
                  </a:schemeClr>
                </a:solidFill>
                <a:latin typeface="210 맨발의청춘 L"/>
                <a:ea typeface="210 맨발의청춘 L"/>
              </a:endParaRPr>
            </a:p>
            <a:p>
              <a:pPr marL="0" indent="0">
                <a:lnSpc>
                  <a:spcPct val="150000"/>
                </a:lnSpc>
                <a:buNone/>
                <a:defRPr/>
              </a:pPr>
              <a:r>
                <a:rPr lang="en-US" altLang="ko-KR" sz="1800" dirty="0">
                  <a:solidFill>
                    <a:schemeClr val="accent3">
                      <a:lumMod val="50000"/>
                    </a:schemeClr>
                  </a:solidFill>
                  <a:latin typeface="210 맨발의청춘 L"/>
                  <a:ea typeface="210 맨발의청춘 L"/>
                </a:rPr>
                <a:t>* 1</a:t>
              </a:r>
              <a:r>
                <a:rPr lang="ko-KR" altLang="en-US" sz="1800" dirty="0">
                  <a:solidFill>
                    <a:schemeClr val="accent3">
                      <a:lumMod val="50000"/>
                    </a:schemeClr>
                  </a:solidFill>
                  <a:latin typeface="210 맨발의청춘 L"/>
                  <a:ea typeface="210 맨발의청춘 L"/>
                </a:rPr>
                <a:t>차 측정에서 발생할 오류를 개선하기 위해 사용</a:t>
              </a:r>
              <a:endParaRPr lang="en-US" altLang="ko-KR" sz="1800" dirty="0">
                <a:solidFill>
                  <a:schemeClr val="accent3">
                    <a:lumMod val="50000"/>
                  </a:schemeClr>
                </a:solidFill>
                <a:latin typeface="210 맨발의청춘 L"/>
                <a:ea typeface="210 맨발의청춘 L"/>
              </a:endParaRPr>
            </a:p>
            <a:p>
              <a:pPr marL="0" indent="0">
                <a:lnSpc>
                  <a:spcPct val="150000"/>
                </a:lnSpc>
                <a:buNone/>
                <a:defRPr/>
              </a:pPr>
              <a:endParaRPr lang="en-US" altLang="ko-KR" sz="1800" dirty="0">
                <a:solidFill>
                  <a:schemeClr val="accent3">
                    <a:lumMod val="50000"/>
                  </a:schemeClr>
                </a:solidFill>
                <a:latin typeface="210 맨발의청춘 L"/>
                <a:ea typeface="210 맨발의청춘 L"/>
              </a:endParaRPr>
            </a:p>
            <a:p>
              <a:pPr marL="0" indent="0">
                <a:lnSpc>
                  <a:spcPct val="150000"/>
                </a:lnSpc>
                <a:buNone/>
                <a:defRPr/>
              </a:pPr>
              <a:endParaRPr lang="en-US" altLang="ko-KR" sz="1800" dirty="0">
                <a:solidFill>
                  <a:schemeClr val="accent3">
                    <a:lumMod val="50000"/>
                  </a:schemeClr>
                </a:solidFill>
                <a:latin typeface="210 맨발의청춘 L"/>
                <a:ea typeface="210 맨발의청춘 L"/>
              </a:endParaRPr>
            </a:p>
            <a:p>
              <a:pPr marL="0" indent="0">
                <a:lnSpc>
                  <a:spcPct val="150000"/>
                </a:lnSpc>
                <a:buNone/>
                <a:defRPr/>
              </a:pPr>
              <a:endParaRPr lang="en-US" altLang="ko-KR" sz="1800" dirty="0">
                <a:solidFill>
                  <a:schemeClr val="accent3">
                    <a:lumMod val="50000"/>
                  </a:schemeClr>
                </a:solidFill>
                <a:latin typeface="210 맨발의청춘 L"/>
                <a:ea typeface="210 맨발의청춘 L"/>
              </a:endParaRPr>
            </a:p>
            <a:p>
              <a:pPr marL="0" indent="0">
                <a:lnSpc>
                  <a:spcPct val="150000"/>
                </a:lnSpc>
                <a:buNone/>
                <a:defRPr/>
              </a:pPr>
              <a:endParaRPr lang="ko-KR" altLang="en-US" sz="2000" dirty="0">
                <a:solidFill>
                  <a:schemeClr val="accent3">
                    <a:lumMod val="50000"/>
                  </a:schemeClr>
                </a:solidFill>
                <a:latin typeface="210 맨발의청춘 L"/>
                <a:ea typeface="210 맨발의청춘 L"/>
              </a:endParaRPr>
            </a:p>
          </p:txBody>
        </p:sp>
        <p:pic>
          <p:nvPicPr>
            <p:cNvPr id="2065" name="그래픽 2064" descr="택시">
              <a:extLst>
                <a:ext uri="{FF2B5EF4-FFF2-40B4-BE49-F238E27FC236}">
                  <a16:creationId xmlns:a16="http://schemas.microsoft.com/office/drawing/2014/main" id="{C4C963A8-6683-4E3B-AF30-5F259D91B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52858" y="2121175"/>
              <a:ext cx="914400" cy="914400"/>
            </a:xfrm>
            <a:prstGeom prst="rect">
              <a:avLst/>
            </a:prstGeom>
          </p:spPr>
        </p:pic>
      </p:grpSp>
      <p:grpSp>
        <p:nvGrpSpPr>
          <p:cNvPr id="2074" name="그룹 2073">
            <a:extLst>
              <a:ext uri="{FF2B5EF4-FFF2-40B4-BE49-F238E27FC236}">
                <a16:creationId xmlns:a16="http://schemas.microsoft.com/office/drawing/2014/main" id="{B3AF31D8-16CF-4117-8D6B-D2B98FDB2316}"/>
              </a:ext>
            </a:extLst>
          </p:cNvPr>
          <p:cNvGrpSpPr/>
          <p:nvPr/>
        </p:nvGrpSpPr>
        <p:grpSpPr>
          <a:xfrm>
            <a:off x="555216" y="1874981"/>
            <a:ext cx="5183716" cy="3783215"/>
            <a:chOff x="511635" y="2216244"/>
            <a:chExt cx="5183716" cy="3783215"/>
          </a:xfrm>
        </p:grpSpPr>
        <p:sp>
          <p:nvSpPr>
            <p:cNvPr id="9" name="내용 개체 틀 5">
              <a:extLst>
                <a:ext uri="{FF2B5EF4-FFF2-40B4-BE49-F238E27FC236}">
                  <a16:creationId xmlns:a16="http://schemas.microsoft.com/office/drawing/2014/main" id="{D723AA81-12DD-4E85-BDF9-AE79279E98E6}"/>
                </a:ext>
              </a:extLst>
            </p:cNvPr>
            <p:cNvSpPr txBox="1"/>
            <p:nvPr/>
          </p:nvSpPr>
          <p:spPr>
            <a:xfrm>
              <a:off x="511635" y="2307402"/>
              <a:ext cx="5183716" cy="3692057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  <a:defRPr/>
              </a:pPr>
              <a:r>
                <a:rPr lang="en-US" altLang="ko-KR" sz="2400" dirty="0">
                  <a:solidFill>
                    <a:schemeClr val="accent3">
                      <a:lumMod val="50000"/>
                    </a:schemeClr>
                  </a:solidFill>
                  <a:latin typeface="210 맨발의청춘 L"/>
                  <a:ea typeface="210 맨발의청춘 L"/>
                </a:rPr>
                <a:t>[</a:t>
              </a:r>
              <a:r>
                <a:rPr lang="ko-KR" altLang="en-US" sz="2400" dirty="0">
                  <a:solidFill>
                    <a:schemeClr val="accent3">
                      <a:lumMod val="50000"/>
                    </a:schemeClr>
                  </a:solidFill>
                  <a:latin typeface="210 맨발의청춘 L"/>
                  <a:ea typeface="210 맨발의청춘 L"/>
                </a:rPr>
                <a:t>음주측정 </a:t>
              </a:r>
              <a:r>
                <a:rPr lang="en-US" altLang="ko-KR" sz="2400" dirty="0">
                  <a:solidFill>
                    <a:schemeClr val="accent3">
                      <a:lumMod val="50000"/>
                    </a:schemeClr>
                  </a:solidFill>
                  <a:latin typeface="210 맨발의청춘 L"/>
                  <a:ea typeface="210 맨발의청춘 L"/>
                </a:rPr>
                <a:t>1</a:t>
              </a:r>
              <a:r>
                <a:rPr lang="ko-KR" altLang="en-US" sz="2400" dirty="0">
                  <a:solidFill>
                    <a:schemeClr val="accent3">
                      <a:lumMod val="50000"/>
                    </a:schemeClr>
                  </a:solidFill>
                  <a:latin typeface="210 맨발의청춘 L"/>
                  <a:ea typeface="210 맨발의청춘 L"/>
                </a:rPr>
                <a:t>차</a:t>
              </a:r>
              <a:r>
                <a:rPr lang="en-US" altLang="ko-KR" sz="2400" dirty="0">
                  <a:solidFill>
                    <a:schemeClr val="accent3">
                      <a:lumMod val="50000"/>
                    </a:schemeClr>
                  </a:solidFill>
                  <a:latin typeface="210 맨발의청춘 L"/>
                  <a:ea typeface="210 맨발의청춘 L"/>
                </a:rPr>
                <a:t>] – </a:t>
              </a:r>
              <a:r>
                <a:rPr lang="ko-KR" altLang="en-US" sz="2400" dirty="0">
                  <a:solidFill>
                    <a:schemeClr val="accent3">
                      <a:lumMod val="50000"/>
                    </a:schemeClr>
                  </a:solidFill>
                  <a:latin typeface="210 맨발의청춘 L"/>
                  <a:ea typeface="210 맨발의청춘 L"/>
                </a:rPr>
                <a:t>스마트키</a:t>
              </a:r>
            </a:p>
            <a:p>
              <a:pPr marL="0" indent="0">
                <a:lnSpc>
                  <a:spcPct val="150000"/>
                </a:lnSpc>
                <a:buNone/>
                <a:defRPr/>
              </a:pPr>
              <a:r>
                <a:rPr lang="ko-KR" altLang="en-US" sz="1800" dirty="0">
                  <a:solidFill>
                    <a:schemeClr val="accent3">
                      <a:lumMod val="50000"/>
                    </a:schemeClr>
                  </a:solidFill>
                  <a:latin typeface="210 맨발의청춘 L"/>
                  <a:ea typeface="210 맨발의청춘 L"/>
                </a:rPr>
                <a:t>① 스마트키의 </a:t>
              </a:r>
              <a:r>
                <a:rPr lang="ko-KR" altLang="en-US" sz="1800" dirty="0" err="1">
                  <a:solidFill>
                    <a:schemeClr val="accent3">
                      <a:lumMod val="50000"/>
                    </a:schemeClr>
                  </a:solidFill>
                  <a:latin typeface="210 맨발의청춘 L"/>
                  <a:ea typeface="210 맨발의청춘 L"/>
                </a:rPr>
                <a:t>심박센서에</a:t>
              </a:r>
              <a:r>
                <a:rPr lang="ko-KR" altLang="en-US" sz="1800" dirty="0">
                  <a:solidFill>
                    <a:schemeClr val="accent3">
                      <a:lumMod val="50000"/>
                    </a:schemeClr>
                  </a:solidFill>
                  <a:latin typeface="210 맨발의청춘 L"/>
                  <a:ea typeface="210 맨발의청춘 L"/>
                </a:rPr>
                <a:t> 손가락을 접촉</a:t>
              </a:r>
              <a:r>
                <a:rPr lang="en-US" altLang="ko-KR" sz="1800" dirty="0">
                  <a:solidFill>
                    <a:schemeClr val="accent3">
                      <a:lumMod val="50000"/>
                    </a:schemeClr>
                  </a:solidFill>
                  <a:latin typeface="210 맨발의청춘 L"/>
                  <a:ea typeface="210 맨발의청춘 L"/>
                </a:rPr>
                <a:t>,</a:t>
              </a:r>
              <a:r>
                <a:rPr lang="ko-KR" altLang="en-US" sz="1800" dirty="0">
                  <a:solidFill>
                    <a:schemeClr val="accent3">
                      <a:lumMod val="50000"/>
                    </a:schemeClr>
                  </a:solidFill>
                  <a:latin typeface="210 맨발의청춘 L"/>
                  <a:ea typeface="210 맨발의청춘 L"/>
                </a:rPr>
                <a:t> 심박수 측정</a:t>
              </a:r>
              <a:endParaRPr lang="en-US" altLang="ko-KR" sz="1800" dirty="0">
                <a:solidFill>
                  <a:schemeClr val="accent3">
                    <a:lumMod val="50000"/>
                  </a:schemeClr>
                </a:solidFill>
                <a:latin typeface="210 맨발의청춘 L"/>
                <a:ea typeface="210 맨발의청춘 L"/>
              </a:endParaRPr>
            </a:p>
            <a:p>
              <a:pPr marL="0" indent="0">
                <a:lnSpc>
                  <a:spcPct val="150000"/>
                </a:lnSpc>
                <a:buNone/>
                <a:defRPr/>
              </a:pPr>
              <a:r>
                <a:rPr lang="ko-KR" altLang="en-US" sz="1800" dirty="0">
                  <a:solidFill>
                    <a:schemeClr val="accent3">
                      <a:lumMod val="50000"/>
                    </a:schemeClr>
                  </a:solidFill>
                  <a:latin typeface="210 맨발의청춘 L"/>
                  <a:ea typeface="210 맨발의청춘 L"/>
                </a:rPr>
                <a:t>② 심박수가 </a:t>
              </a:r>
              <a:r>
                <a:rPr lang="ko-KR" altLang="en-US" sz="1800" dirty="0" err="1">
                  <a:solidFill>
                    <a:schemeClr val="accent3">
                      <a:lumMod val="50000"/>
                    </a:schemeClr>
                  </a:solidFill>
                  <a:latin typeface="210 맨발의청춘 L"/>
                  <a:ea typeface="210 맨발의청춘 L"/>
                </a:rPr>
                <a:t>일정값</a:t>
              </a:r>
              <a:r>
                <a:rPr lang="en-US" altLang="ko-KR" sz="1800" dirty="0">
                  <a:solidFill>
                    <a:schemeClr val="accent3">
                      <a:lumMod val="50000"/>
                    </a:schemeClr>
                  </a:solidFill>
                  <a:latin typeface="210 맨발의청춘 L"/>
                  <a:ea typeface="210 맨발의청춘 L"/>
                </a:rPr>
                <a:t>()</a:t>
              </a:r>
              <a:r>
                <a:rPr lang="ko-KR" altLang="en-US" sz="1800" dirty="0">
                  <a:solidFill>
                    <a:schemeClr val="accent3">
                      <a:lumMod val="50000"/>
                    </a:schemeClr>
                  </a:solidFill>
                  <a:latin typeface="210 맨발의청춘 L"/>
                  <a:ea typeface="210 맨발의청춘 L"/>
                </a:rPr>
                <a:t> 미만 </a:t>
              </a:r>
              <a:r>
                <a:rPr lang="en-US" altLang="ko-KR" sz="1800" dirty="0">
                  <a:solidFill>
                    <a:schemeClr val="accent3">
                      <a:lumMod val="50000"/>
                    </a:schemeClr>
                  </a:solidFill>
                  <a:latin typeface="210 맨발의청춘 L"/>
                  <a:ea typeface="210 맨발의청춘 L"/>
                </a:rPr>
                <a:t>=&gt; </a:t>
              </a:r>
              <a:r>
                <a:rPr lang="ko-KR" altLang="en-US" sz="1800" dirty="0">
                  <a:solidFill>
                    <a:schemeClr val="accent3">
                      <a:lumMod val="50000"/>
                    </a:schemeClr>
                  </a:solidFill>
                  <a:latin typeface="210 맨발의청춘 L"/>
                  <a:ea typeface="210 맨발의청춘 L"/>
                </a:rPr>
                <a:t>시동 </a:t>
              </a:r>
              <a:r>
                <a:rPr lang="en-US" altLang="ko-KR" sz="1800" dirty="0">
                  <a:solidFill>
                    <a:srgbClr val="0070C0"/>
                  </a:solidFill>
                  <a:latin typeface="210 맨발의청춘 L"/>
                  <a:ea typeface="210 맨발의청춘 L"/>
                </a:rPr>
                <a:t>O</a:t>
              </a:r>
            </a:p>
            <a:p>
              <a:pPr marL="0" indent="0">
                <a:lnSpc>
                  <a:spcPct val="150000"/>
                </a:lnSpc>
                <a:buNone/>
                <a:defRPr/>
              </a:pPr>
              <a:r>
                <a:rPr lang="en-US" altLang="ko-KR" sz="1800" dirty="0">
                  <a:solidFill>
                    <a:schemeClr val="accent3">
                      <a:lumMod val="50000"/>
                    </a:schemeClr>
                  </a:solidFill>
                  <a:latin typeface="210 맨발의청춘 L"/>
                  <a:ea typeface="210 맨발의청춘 L"/>
                </a:rPr>
                <a:t>    </a:t>
              </a:r>
              <a:r>
                <a:rPr lang="ko-KR" altLang="en-US" sz="1800" dirty="0">
                  <a:solidFill>
                    <a:schemeClr val="accent3">
                      <a:lumMod val="50000"/>
                    </a:schemeClr>
                  </a:solidFill>
                  <a:latin typeface="210 맨발의청춘 L"/>
                  <a:ea typeface="210 맨발의청춘 L"/>
                </a:rPr>
                <a:t>심박수가 </a:t>
              </a:r>
              <a:r>
                <a:rPr lang="ko-KR" altLang="en-US" sz="1800" dirty="0" err="1">
                  <a:solidFill>
                    <a:schemeClr val="accent3">
                      <a:lumMod val="50000"/>
                    </a:schemeClr>
                  </a:solidFill>
                  <a:latin typeface="210 맨발의청춘 L"/>
                  <a:ea typeface="210 맨발의청춘 L"/>
                </a:rPr>
                <a:t>일정값</a:t>
              </a:r>
              <a:r>
                <a:rPr lang="en-US" altLang="ko-KR" sz="1800" dirty="0">
                  <a:solidFill>
                    <a:schemeClr val="accent3">
                      <a:lumMod val="50000"/>
                    </a:schemeClr>
                  </a:solidFill>
                  <a:latin typeface="210 맨발의청춘 L"/>
                  <a:ea typeface="210 맨발의청춘 L"/>
                </a:rPr>
                <a:t>()</a:t>
              </a:r>
              <a:r>
                <a:rPr lang="ko-KR" altLang="en-US" sz="1800" dirty="0">
                  <a:solidFill>
                    <a:schemeClr val="accent3">
                      <a:lumMod val="50000"/>
                    </a:schemeClr>
                  </a:solidFill>
                  <a:latin typeface="210 맨발의청춘 L"/>
                  <a:ea typeface="210 맨발의청춘 L"/>
                </a:rPr>
                <a:t> 이상 </a:t>
              </a:r>
              <a:r>
                <a:rPr lang="en-US" altLang="ko-KR" sz="1800" dirty="0">
                  <a:solidFill>
                    <a:schemeClr val="accent3">
                      <a:lumMod val="50000"/>
                    </a:schemeClr>
                  </a:solidFill>
                  <a:latin typeface="210 맨발의청춘 L"/>
                  <a:ea typeface="210 맨발의청춘 L"/>
                </a:rPr>
                <a:t>=&gt; </a:t>
              </a:r>
              <a:r>
                <a:rPr lang="ko-KR" altLang="en-US" sz="1800" dirty="0">
                  <a:solidFill>
                    <a:schemeClr val="accent3">
                      <a:lumMod val="50000"/>
                    </a:schemeClr>
                  </a:solidFill>
                  <a:latin typeface="210 맨발의청춘 L"/>
                  <a:ea typeface="210 맨발의청춘 L"/>
                </a:rPr>
                <a:t>시동 </a:t>
              </a:r>
              <a:r>
                <a:rPr lang="en-US" altLang="ko-KR" sz="1800" dirty="0">
                  <a:solidFill>
                    <a:srgbClr val="FF0000"/>
                  </a:solidFill>
                  <a:latin typeface="210 맨발의청춘 L"/>
                  <a:ea typeface="210 맨발의청춘 L"/>
                </a:rPr>
                <a:t>X</a:t>
              </a:r>
            </a:p>
            <a:p>
              <a:pPr marL="0" indent="0">
                <a:lnSpc>
                  <a:spcPct val="150000"/>
                </a:lnSpc>
                <a:buNone/>
                <a:defRPr/>
              </a:pPr>
              <a:endParaRPr lang="en-US" altLang="ko-KR" sz="1800" dirty="0">
                <a:solidFill>
                  <a:schemeClr val="accent3">
                    <a:lumMod val="50000"/>
                  </a:schemeClr>
                </a:solidFill>
                <a:latin typeface="210 맨발의청춘 L"/>
                <a:ea typeface="210 맨발의청춘 L"/>
              </a:endParaRPr>
            </a:p>
            <a:p>
              <a:pPr marL="0" indent="0">
                <a:lnSpc>
                  <a:spcPct val="150000"/>
                </a:lnSpc>
                <a:buNone/>
                <a:defRPr/>
              </a:pPr>
              <a:r>
                <a:rPr lang="en-US" altLang="ko-KR" sz="1800" dirty="0">
                  <a:solidFill>
                    <a:schemeClr val="accent3">
                      <a:lumMod val="50000"/>
                    </a:schemeClr>
                  </a:solidFill>
                  <a:latin typeface="210 맨발의청춘 L"/>
                  <a:ea typeface="210 맨발의청춘 L"/>
                </a:rPr>
                <a:t>* </a:t>
              </a:r>
              <a:r>
                <a:rPr lang="ko-KR" altLang="en-US" sz="1800" dirty="0" err="1">
                  <a:solidFill>
                    <a:schemeClr val="accent3">
                      <a:lumMod val="50000"/>
                    </a:schemeClr>
                  </a:solidFill>
                  <a:latin typeface="210 맨발의청춘 L"/>
                  <a:ea typeface="210 맨발의청춘 L"/>
                </a:rPr>
                <a:t>심박센서의</a:t>
              </a:r>
              <a:r>
                <a:rPr lang="ko-KR" altLang="en-US" sz="1800" dirty="0">
                  <a:solidFill>
                    <a:schemeClr val="accent3">
                      <a:lumMod val="50000"/>
                    </a:schemeClr>
                  </a:solidFill>
                  <a:latin typeface="210 맨발의청춘 L"/>
                  <a:ea typeface="210 맨발의청춘 L"/>
                </a:rPr>
                <a:t> 오류 </a:t>
              </a:r>
              <a:r>
                <a:rPr lang="en-US" altLang="ko-KR" sz="1800" dirty="0">
                  <a:solidFill>
                    <a:schemeClr val="accent3">
                      <a:lumMod val="50000"/>
                    </a:schemeClr>
                  </a:solidFill>
                  <a:latin typeface="210 맨발의청춘 L"/>
                  <a:ea typeface="210 맨발의청춘 L"/>
                </a:rPr>
                <a:t>-&gt; </a:t>
              </a:r>
              <a:r>
                <a:rPr lang="ko-KR" altLang="en-US" sz="1800" dirty="0">
                  <a:solidFill>
                    <a:schemeClr val="accent3">
                      <a:lumMod val="50000"/>
                    </a:schemeClr>
                  </a:solidFill>
                  <a:latin typeface="210 맨발의청춘 L"/>
                  <a:ea typeface="210 맨발의청춘 L"/>
                </a:rPr>
                <a:t>스마트키의 비상버튼 </a:t>
              </a:r>
              <a:r>
                <a:rPr lang="en-US" altLang="ko-KR" sz="1800" dirty="0">
                  <a:solidFill>
                    <a:schemeClr val="accent3">
                      <a:lumMod val="50000"/>
                    </a:schemeClr>
                  </a:solidFill>
                  <a:latin typeface="210 맨발의청춘 L"/>
                  <a:ea typeface="210 맨발의청춘 L"/>
                </a:rPr>
                <a:t>PUSH</a:t>
              </a:r>
            </a:p>
            <a:p>
              <a:pPr marL="0" indent="0">
                <a:lnSpc>
                  <a:spcPct val="150000"/>
                </a:lnSpc>
                <a:buNone/>
                <a:defRPr/>
              </a:pPr>
              <a:r>
                <a:rPr lang="en-US" altLang="ko-KR" sz="1800" dirty="0">
                  <a:solidFill>
                    <a:schemeClr val="accent3">
                      <a:lumMod val="50000"/>
                    </a:schemeClr>
                  </a:solidFill>
                  <a:latin typeface="210 맨발의청춘 L"/>
                  <a:ea typeface="210 맨발의청춘 L"/>
                </a:rPr>
                <a:t>=&gt; 2</a:t>
              </a:r>
              <a:r>
                <a:rPr lang="ko-KR" altLang="en-US" sz="1800" dirty="0">
                  <a:solidFill>
                    <a:schemeClr val="accent3">
                      <a:lumMod val="50000"/>
                    </a:schemeClr>
                  </a:solidFill>
                  <a:latin typeface="210 맨발의청춘 L"/>
                  <a:ea typeface="210 맨발의청춘 L"/>
                </a:rPr>
                <a:t>차 측정 실시</a:t>
              </a:r>
              <a:endParaRPr lang="en-US" altLang="ko-KR" sz="1800" dirty="0">
                <a:solidFill>
                  <a:schemeClr val="accent3">
                    <a:lumMod val="50000"/>
                  </a:schemeClr>
                </a:solidFill>
                <a:latin typeface="210 맨발의청춘 L"/>
                <a:ea typeface="210 맨발의청춘 L"/>
              </a:endParaRPr>
            </a:p>
            <a:p>
              <a:pPr marL="0" indent="0">
                <a:lnSpc>
                  <a:spcPct val="150000"/>
                </a:lnSpc>
                <a:buNone/>
                <a:defRPr/>
              </a:pPr>
              <a:endParaRPr lang="en-US" altLang="ko-KR" sz="1800" dirty="0">
                <a:solidFill>
                  <a:schemeClr val="accent3">
                    <a:lumMod val="50000"/>
                  </a:schemeClr>
                </a:solidFill>
                <a:latin typeface="210 맨발의청춘 L"/>
                <a:ea typeface="210 맨발의청춘 L"/>
              </a:endParaRPr>
            </a:p>
            <a:p>
              <a:pPr marL="0" indent="0">
                <a:lnSpc>
                  <a:spcPct val="150000"/>
                </a:lnSpc>
                <a:buNone/>
                <a:defRPr/>
              </a:pPr>
              <a:endParaRPr lang="en-US" altLang="ko-KR" sz="1800" dirty="0">
                <a:solidFill>
                  <a:schemeClr val="accent3">
                    <a:lumMod val="50000"/>
                  </a:schemeClr>
                </a:solidFill>
                <a:latin typeface="210 맨발의청춘 L"/>
                <a:ea typeface="210 맨발의청춘 L"/>
              </a:endParaRPr>
            </a:p>
            <a:p>
              <a:pPr marL="0" indent="0">
                <a:lnSpc>
                  <a:spcPct val="150000"/>
                </a:lnSpc>
                <a:buNone/>
                <a:defRPr/>
              </a:pPr>
              <a:endParaRPr lang="en-US" altLang="ko-KR" sz="1800" dirty="0">
                <a:solidFill>
                  <a:schemeClr val="accent3">
                    <a:lumMod val="50000"/>
                  </a:schemeClr>
                </a:solidFill>
                <a:latin typeface="210 맨발의청춘 L"/>
                <a:ea typeface="210 맨발의청춘 L"/>
              </a:endParaRPr>
            </a:p>
            <a:p>
              <a:pPr marL="0" indent="0">
                <a:lnSpc>
                  <a:spcPct val="150000"/>
                </a:lnSpc>
                <a:buNone/>
                <a:defRPr/>
              </a:pPr>
              <a:endParaRPr lang="ko-KR" altLang="en-US" sz="2000" dirty="0">
                <a:solidFill>
                  <a:schemeClr val="accent3">
                    <a:lumMod val="50000"/>
                  </a:schemeClr>
                </a:solidFill>
                <a:latin typeface="210 맨발의청춘 L"/>
                <a:ea typeface="210 맨발의청춘 L"/>
              </a:endParaRPr>
            </a:p>
          </p:txBody>
        </p:sp>
        <p:pic>
          <p:nvPicPr>
            <p:cNvPr id="2069" name="그래픽 2068" descr="키">
              <a:extLst>
                <a:ext uri="{FF2B5EF4-FFF2-40B4-BE49-F238E27FC236}">
                  <a16:creationId xmlns:a16="http://schemas.microsoft.com/office/drawing/2014/main" id="{80102E40-DAB8-418D-825F-467D8A810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81162" y="2216244"/>
              <a:ext cx="914400" cy="914400"/>
            </a:xfrm>
            <a:prstGeom prst="rect">
              <a:avLst/>
            </a:prstGeom>
          </p:spPr>
        </p:pic>
      </p:grpSp>
      <p:pic>
        <p:nvPicPr>
          <p:cNvPr id="2072" name="Picture 2" descr="디바이스마트,MCU보드/전자키트 &gt; 센서모듈 &gt; 근전도/심박/바이오 &gt; 근전도/심박,SZH,아두이노 심박 측정 센서 Pulse/Heart Rate Sensor [SZH-SSBH-035],아두이노 및 기타 MCU에서 활용할 수 있는 심박 측정 센서 모듈 / Voltage: 3V - 5V / size:26mm x 15mm">
            <a:extLst>
              <a:ext uri="{FF2B5EF4-FFF2-40B4-BE49-F238E27FC236}">
                <a16:creationId xmlns:a16="http://schemas.microsoft.com/office/drawing/2014/main" id="{848D5B67-0D5B-45E9-A6E0-B7C1AF5240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3" t="11448" r="5353" b="13885"/>
          <a:stretch/>
        </p:blipFill>
        <p:spPr bwMode="auto">
          <a:xfrm>
            <a:off x="3738089" y="5355248"/>
            <a:ext cx="1834030" cy="128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_x443599024">
            <a:extLst>
              <a:ext uri="{FF2B5EF4-FFF2-40B4-BE49-F238E27FC236}">
                <a16:creationId xmlns:a16="http://schemas.microsoft.com/office/drawing/2014/main" id="{0E64C847-F2C6-431F-B41A-D7F1B38B6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593" y="5355248"/>
            <a:ext cx="1490468" cy="138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163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4D4DFD0D-7ECA-481F-A4DD-6DDAFAD2C2F7}"/>
              </a:ext>
            </a:extLst>
          </p:cNvPr>
          <p:cNvGrpSpPr/>
          <p:nvPr/>
        </p:nvGrpSpPr>
        <p:grpSpPr>
          <a:xfrm>
            <a:off x="0" y="0"/>
            <a:ext cx="12192000" cy="1209676"/>
            <a:chOff x="0" y="0"/>
            <a:chExt cx="12192000" cy="120967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E7B9580-8B6B-4969-8C43-D65C6AAFBADC}"/>
                </a:ext>
              </a:extLst>
            </p:cNvPr>
            <p:cNvSpPr/>
            <p:nvPr/>
          </p:nvSpPr>
          <p:spPr>
            <a:xfrm>
              <a:off x="0" y="0"/>
              <a:ext cx="12192000" cy="120967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7" latinLnBrk="0">
                <a:lnSpc>
                  <a:spcPct val="150000"/>
                </a:lnSpc>
                <a:defRPr/>
              </a:pPr>
              <a:r>
                <a:rPr lang="ko-KR" altLang="en-US" sz="4000" b="1" i="1" kern="0" dirty="0">
                  <a:solidFill>
                    <a:prstClr val="white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아이디어 설계 및 제작</a:t>
              </a:r>
              <a:endParaRPr lang="en-US" altLang="ko-KR" sz="4000" kern="0" dirty="0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lvl="7" latinLnBrk="0">
                <a:lnSpc>
                  <a:spcPct val="150000"/>
                </a:lnSpc>
                <a:defRPr/>
              </a:pPr>
              <a:endParaRPr lang="ko-KR" altLang="en-US" sz="1050" kern="0" dirty="0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10A4CDEE-DAB8-4660-A8CD-FF3EDD547F21}"/>
                </a:ext>
              </a:extLst>
            </p:cNvPr>
            <p:cNvSpPr/>
            <p:nvPr/>
          </p:nvSpPr>
          <p:spPr>
            <a:xfrm>
              <a:off x="8851037" y="1"/>
              <a:ext cx="3340963" cy="1209675"/>
            </a:xfrm>
            <a:custGeom>
              <a:avLst/>
              <a:gdLst>
                <a:gd name="connsiteX0" fmla="*/ 0 w 3340963"/>
                <a:gd name="connsiteY0" fmla="*/ 0 h 1209675"/>
                <a:gd name="connsiteX1" fmla="*/ 638660 w 3340963"/>
                <a:gd name="connsiteY1" fmla="*/ 0 h 1209675"/>
                <a:gd name="connsiteX2" fmla="*/ 1145219 w 3340963"/>
                <a:gd name="connsiteY2" fmla="*/ 0 h 1209675"/>
                <a:gd name="connsiteX3" fmla="*/ 3340963 w 3340963"/>
                <a:gd name="connsiteY3" fmla="*/ 0 h 1209675"/>
                <a:gd name="connsiteX4" fmla="*/ 1633180 w 3340963"/>
                <a:gd name="connsiteY4" fmla="*/ 1209675 h 1209675"/>
                <a:gd name="connsiteX5" fmla="*/ 0 w 3340963"/>
                <a:gd name="connsiteY5" fmla="*/ 1209675 h 120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0963" h="1209675">
                  <a:moveTo>
                    <a:pt x="0" y="0"/>
                  </a:moveTo>
                  <a:lnTo>
                    <a:pt x="638660" y="0"/>
                  </a:lnTo>
                  <a:lnTo>
                    <a:pt x="1145219" y="0"/>
                  </a:lnTo>
                  <a:lnTo>
                    <a:pt x="3340963" y="0"/>
                  </a:lnTo>
                  <a:lnTo>
                    <a:pt x="163318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190500" dist="127000" dir="10800000" sx="87000" sy="87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CCB7414B-8A40-412B-9C79-99C49DFE97A1}"/>
              </a:ext>
            </a:extLst>
          </p:cNvPr>
          <p:cNvSpPr/>
          <p:nvPr/>
        </p:nvSpPr>
        <p:spPr>
          <a:xfrm>
            <a:off x="0" y="1"/>
            <a:ext cx="2663524" cy="1209675"/>
          </a:xfrm>
          <a:custGeom>
            <a:avLst/>
            <a:gdLst>
              <a:gd name="connsiteX0" fmla="*/ 0 w 2663524"/>
              <a:gd name="connsiteY0" fmla="*/ 0 h 1209675"/>
              <a:gd name="connsiteX1" fmla="*/ 313648 w 2663524"/>
              <a:gd name="connsiteY1" fmla="*/ 0 h 1209675"/>
              <a:gd name="connsiteX2" fmla="*/ 2663524 w 2663524"/>
              <a:gd name="connsiteY2" fmla="*/ 0 h 1209675"/>
              <a:gd name="connsiteX3" fmla="*/ 955741 w 2663524"/>
              <a:gd name="connsiteY3" fmla="*/ 1209675 h 1209675"/>
              <a:gd name="connsiteX4" fmla="*/ 0 w 2663524"/>
              <a:gd name="connsiteY4" fmla="*/ 1209675 h 120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3524" h="1209675">
                <a:moveTo>
                  <a:pt x="0" y="0"/>
                </a:moveTo>
                <a:lnTo>
                  <a:pt x="313648" y="0"/>
                </a:lnTo>
                <a:lnTo>
                  <a:pt x="2663524" y="0"/>
                </a:lnTo>
                <a:lnTo>
                  <a:pt x="955741" y="1209675"/>
                </a:lnTo>
                <a:lnTo>
                  <a:pt x="0" y="1209675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190500" dist="127000" dir="12000000" sx="87000" sy="87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/>
            <a:r>
              <a:rPr lang="en-US" altLang="ko-KR" sz="6000" b="1" i="1" kern="0" dirty="0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</a:t>
            </a:r>
            <a:endParaRPr lang="ko-KR" altLang="en-US" sz="6000" b="1" i="1" u="sng" dirty="0">
              <a:solidFill>
                <a:prstClr val="white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FF0704E-A021-44DF-B60D-874DAA8ABCC3}"/>
              </a:ext>
            </a:extLst>
          </p:cNvPr>
          <p:cNvGrpSpPr/>
          <p:nvPr/>
        </p:nvGrpSpPr>
        <p:grpSpPr>
          <a:xfrm>
            <a:off x="6921431" y="1286490"/>
            <a:ext cx="4830302" cy="5413909"/>
            <a:chOff x="6921431" y="1286490"/>
            <a:chExt cx="4830302" cy="541390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325A9F9-A711-4697-9611-05020F9A4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1835" y="1286490"/>
              <a:ext cx="4669898" cy="287768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62F7DF2-1C4B-4128-81ED-B016C9A813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691" b="1310"/>
            <a:stretch/>
          </p:blipFill>
          <p:spPr>
            <a:xfrm>
              <a:off x="6921431" y="4164174"/>
              <a:ext cx="4441039" cy="204083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D8EF45C-84A8-4517-A08F-6C20BBC9AC9A}"/>
                </a:ext>
              </a:extLst>
            </p:cNvPr>
            <p:cNvSpPr txBox="1"/>
            <p:nvPr/>
          </p:nvSpPr>
          <p:spPr>
            <a:xfrm>
              <a:off x="7967334" y="6331067"/>
              <a:ext cx="21136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accent3">
                      <a:lumMod val="50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[</a:t>
              </a:r>
              <a:r>
                <a:rPr lang="ko-KR" altLang="en-US" dirty="0">
                  <a:solidFill>
                    <a:schemeClr val="accent3">
                      <a:lumMod val="50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설계도면 초안</a:t>
              </a:r>
              <a:r>
                <a:rPr lang="en-US" altLang="ko-KR" dirty="0">
                  <a:solidFill>
                    <a:schemeClr val="accent3">
                      <a:lumMod val="50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]</a:t>
              </a:r>
              <a:endParaRPr lang="en-US" altLang="ko-KR" sz="1800" dirty="0">
                <a:solidFill>
                  <a:schemeClr val="accent3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A3AADE1-3D94-4181-B9FA-C5338D99824A}"/>
              </a:ext>
            </a:extLst>
          </p:cNvPr>
          <p:cNvGrpSpPr/>
          <p:nvPr/>
        </p:nvGrpSpPr>
        <p:grpSpPr>
          <a:xfrm>
            <a:off x="440267" y="1286491"/>
            <a:ext cx="5961029" cy="5440458"/>
            <a:chOff x="255348" y="1286491"/>
            <a:chExt cx="5961029" cy="5125551"/>
          </a:xfrm>
        </p:grpSpPr>
        <p:sp>
          <p:nvSpPr>
            <p:cNvPr id="53" name="화살표: 아래쪽 52">
              <a:extLst>
                <a:ext uri="{FF2B5EF4-FFF2-40B4-BE49-F238E27FC236}">
                  <a16:creationId xmlns:a16="http://schemas.microsoft.com/office/drawing/2014/main" id="{EA10AFAC-44C6-40DA-94CE-B89371CE2FE0}"/>
                </a:ext>
              </a:extLst>
            </p:cNvPr>
            <p:cNvSpPr/>
            <p:nvPr/>
          </p:nvSpPr>
          <p:spPr>
            <a:xfrm rot="16200000">
              <a:off x="3708697" y="5053061"/>
              <a:ext cx="214266" cy="752367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64AD9B1-9DD9-4DAF-AB7B-560684B75E9F}"/>
                </a:ext>
              </a:extLst>
            </p:cNvPr>
            <p:cNvSpPr txBox="1"/>
            <p:nvPr/>
          </p:nvSpPr>
          <p:spPr>
            <a:xfrm>
              <a:off x="1927229" y="5697887"/>
              <a:ext cx="361336" cy="348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3">
                      <a:lumMod val="50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예</a:t>
              </a:r>
            </a:p>
          </p:txBody>
        </p:sp>
        <p:sp>
          <p:nvSpPr>
            <p:cNvPr id="50" name="화살표: 아래쪽 49">
              <a:extLst>
                <a:ext uri="{FF2B5EF4-FFF2-40B4-BE49-F238E27FC236}">
                  <a16:creationId xmlns:a16="http://schemas.microsoft.com/office/drawing/2014/main" id="{36C3A9CD-119A-4D8B-9DAD-A1143C2C02AB}"/>
                </a:ext>
              </a:extLst>
            </p:cNvPr>
            <p:cNvSpPr/>
            <p:nvPr/>
          </p:nvSpPr>
          <p:spPr>
            <a:xfrm>
              <a:off x="1596266" y="3822014"/>
              <a:ext cx="361337" cy="237471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2" name="화살표: 아래쪽 51">
              <a:extLst>
                <a:ext uri="{FF2B5EF4-FFF2-40B4-BE49-F238E27FC236}">
                  <a16:creationId xmlns:a16="http://schemas.microsoft.com/office/drawing/2014/main" id="{89552CEA-D556-46B8-A71D-341D856F7CE0}"/>
                </a:ext>
              </a:extLst>
            </p:cNvPr>
            <p:cNvSpPr/>
            <p:nvPr/>
          </p:nvSpPr>
          <p:spPr>
            <a:xfrm>
              <a:off x="1596266" y="5733722"/>
              <a:ext cx="361337" cy="237471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CD8D57F-C13D-4144-B936-06C7BFD5C59A}"/>
                </a:ext>
              </a:extLst>
            </p:cNvPr>
            <p:cNvSpPr txBox="1"/>
            <p:nvPr/>
          </p:nvSpPr>
          <p:spPr>
            <a:xfrm>
              <a:off x="3443969" y="5123061"/>
              <a:ext cx="781427" cy="3486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>
                  <a:solidFill>
                    <a:schemeClr val="accent3">
                      <a:lumMod val="50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아니오</a:t>
              </a:r>
              <a:endParaRPr lang="ko-KR" altLang="en-US" sz="1400" dirty="0">
                <a:solidFill>
                  <a:schemeClr val="accent3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58" name="화살표: 아래쪽 57">
              <a:extLst>
                <a:ext uri="{FF2B5EF4-FFF2-40B4-BE49-F238E27FC236}">
                  <a16:creationId xmlns:a16="http://schemas.microsoft.com/office/drawing/2014/main" id="{E5F0C7C3-D4BC-42D0-89A2-9C6B168F3064}"/>
                </a:ext>
              </a:extLst>
            </p:cNvPr>
            <p:cNvSpPr/>
            <p:nvPr/>
          </p:nvSpPr>
          <p:spPr>
            <a:xfrm>
              <a:off x="1596266" y="4639590"/>
              <a:ext cx="361337" cy="237471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1C7FF7F-F6ED-4FFB-8476-5D8A10101CED}"/>
                </a:ext>
              </a:extLst>
            </p:cNvPr>
            <p:cNvSpPr/>
            <p:nvPr/>
          </p:nvSpPr>
          <p:spPr>
            <a:xfrm>
              <a:off x="829530" y="3428037"/>
              <a:ext cx="1894813" cy="34869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accent3">
                      <a:lumMod val="50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비상용 버튼</a:t>
              </a:r>
              <a:r>
                <a:rPr lang="en-US" altLang="ko-KR" sz="1400" dirty="0">
                  <a:solidFill>
                    <a:schemeClr val="accent3">
                      <a:lumMod val="50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(</a:t>
              </a:r>
              <a:r>
                <a:rPr lang="ko-KR" altLang="en-US" sz="1400" dirty="0">
                  <a:solidFill>
                    <a:schemeClr val="accent3">
                      <a:lumMod val="50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스마트키</a:t>
              </a:r>
              <a:r>
                <a:rPr lang="en-US" altLang="ko-KR" sz="1400" dirty="0">
                  <a:solidFill>
                    <a:schemeClr val="accent3">
                      <a:lumMod val="50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)</a:t>
              </a:r>
              <a:endParaRPr lang="ko-KR" altLang="en-US" sz="1400" dirty="0">
                <a:solidFill>
                  <a:schemeClr val="accent3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AFAAAE0-25FB-46AD-9570-92670BF180FF}"/>
                </a:ext>
              </a:extLst>
            </p:cNvPr>
            <p:cNvGrpSpPr/>
            <p:nvPr/>
          </p:nvGrpSpPr>
          <p:grpSpPr>
            <a:xfrm>
              <a:off x="255348" y="1286491"/>
              <a:ext cx="5961029" cy="1418337"/>
              <a:chOff x="255348" y="1286491"/>
              <a:chExt cx="5961029" cy="1884128"/>
            </a:xfrm>
          </p:grpSpPr>
          <p:sp>
            <p:nvSpPr>
              <p:cNvPr id="37" name="화살표: 아래쪽 36">
                <a:extLst>
                  <a:ext uri="{FF2B5EF4-FFF2-40B4-BE49-F238E27FC236}">
                    <a16:creationId xmlns:a16="http://schemas.microsoft.com/office/drawing/2014/main" id="{8D8DBD1D-529E-4D55-BC43-5A20709A39E3}"/>
                  </a:ext>
                </a:extLst>
              </p:cNvPr>
              <p:cNvSpPr/>
              <p:nvPr/>
            </p:nvSpPr>
            <p:spPr>
              <a:xfrm rot="16200000">
                <a:off x="3676739" y="2139046"/>
                <a:ext cx="278181" cy="752367"/>
              </a:xfrm>
              <a:prstGeom prst="downArrow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D404AE8-C3FB-4489-9809-FF850728C08E}"/>
                  </a:ext>
                </a:extLst>
              </p:cNvPr>
              <p:cNvSpPr txBox="1"/>
              <p:nvPr/>
            </p:nvSpPr>
            <p:spPr>
              <a:xfrm>
                <a:off x="1937339" y="2821927"/>
                <a:ext cx="361336" cy="348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accent3">
                        <a:lumMod val="50000"/>
                      </a:schemeClr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예</a:t>
                </a:r>
              </a:p>
            </p:txBody>
          </p:sp>
          <p:sp>
            <p:nvSpPr>
              <p:cNvPr id="32" name="화살표: 아래쪽 31">
                <a:extLst>
                  <a:ext uri="{FF2B5EF4-FFF2-40B4-BE49-F238E27FC236}">
                    <a16:creationId xmlns:a16="http://schemas.microsoft.com/office/drawing/2014/main" id="{FD6CCEDF-1E2E-473C-B586-763450ECFD2B}"/>
                  </a:ext>
                </a:extLst>
              </p:cNvPr>
              <p:cNvSpPr/>
              <p:nvPr/>
            </p:nvSpPr>
            <p:spPr>
              <a:xfrm>
                <a:off x="1596270" y="1942455"/>
                <a:ext cx="361337" cy="237471"/>
              </a:xfrm>
              <a:prstGeom prst="downArrow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35" name="화살표: 아래쪽 34">
                <a:extLst>
                  <a:ext uri="{FF2B5EF4-FFF2-40B4-BE49-F238E27FC236}">
                    <a16:creationId xmlns:a16="http://schemas.microsoft.com/office/drawing/2014/main" id="{818C40BA-E368-4064-B18B-0B59B97E9C03}"/>
                  </a:ext>
                </a:extLst>
              </p:cNvPr>
              <p:cNvSpPr/>
              <p:nvPr/>
            </p:nvSpPr>
            <p:spPr>
              <a:xfrm>
                <a:off x="1596266" y="2910914"/>
                <a:ext cx="361337" cy="237471"/>
              </a:xfrm>
              <a:prstGeom prst="downArrow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00405B6-955E-4C9F-AC8D-9D7DCAF7BDD8}"/>
                  </a:ext>
                </a:extLst>
              </p:cNvPr>
              <p:cNvSpPr txBox="1"/>
              <p:nvPr/>
            </p:nvSpPr>
            <p:spPr>
              <a:xfrm>
                <a:off x="3423952" y="2102348"/>
                <a:ext cx="781427" cy="3486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err="1">
                    <a:solidFill>
                      <a:schemeClr val="accent3">
                        <a:lumMod val="50000"/>
                      </a:schemeClr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아니오</a:t>
                </a:r>
                <a:endParaRPr lang="ko-KR" altLang="en-US" sz="1400" dirty="0">
                  <a:solidFill>
                    <a:schemeClr val="accent3">
                      <a:lumMod val="50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  <p:sp>
            <p:nvSpPr>
              <p:cNvPr id="42" name="다이아몬드 41">
                <a:extLst>
                  <a:ext uri="{FF2B5EF4-FFF2-40B4-BE49-F238E27FC236}">
                    <a16:creationId xmlns:a16="http://schemas.microsoft.com/office/drawing/2014/main" id="{B7D16EE4-DFAB-4CCF-9D89-A2CFA2A3FC7C}"/>
                  </a:ext>
                </a:extLst>
              </p:cNvPr>
              <p:cNvSpPr/>
              <p:nvPr/>
            </p:nvSpPr>
            <p:spPr>
              <a:xfrm>
                <a:off x="255348" y="2239126"/>
                <a:ext cx="3008200" cy="576715"/>
              </a:xfrm>
              <a:prstGeom prst="diamond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accent3">
                        <a:lumMod val="50000"/>
                      </a:schemeClr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심박수가 </a:t>
                </a:r>
                <a:endParaRPr lang="en-US" altLang="ko-KR" sz="1400" dirty="0">
                  <a:solidFill>
                    <a:schemeClr val="accent3">
                      <a:lumMod val="50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  <a:p>
                <a:pPr algn="ctr"/>
                <a:r>
                  <a:rPr lang="ko-KR" altLang="en-US" sz="1400" dirty="0" err="1">
                    <a:solidFill>
                      <a:schemeClr val="accent3">
                        <a:lumMod val="50000"/>
                      </a:schemeClr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일정값</a:t>
                </a:r>
                <a:r>
                  <a:rPr lang="ko-KR" altLang="en-US" sz="1400" dirty="0">
                    <a:solidFill>
                      <a:schemeClr val="accent3">
                        <a:lumMod val="50000"/>
                      </a:schemeClr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 이상인가</a:t>
                </a:r>
                <a:r>
                  <a:rPr lang="en-US" altLang="ko-KR" sz="1400" dirty="0">
                    <a:solidFill>
                      <a:schemeClr val="accent3">
                        <a:lumMod val="50000"/>
                      </a:schemeClr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?</a:t>
                </a:r>
              </a:p>
            </p:txBody>
          </p:sp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C7EA1E43-E80F-426B-86B6-2398A44ADB13}"/>
                  </a:ext>
                </a:extLst>
              </p:cNvPr>
              <p:cNvSpPr/>
              <p:nvPr/>
            </p:nvSpPr>
            <p:spPr>
              <a:xfrm>
                <a:off x="829530" y="1286491"/>
                <a:ext cx="1894813" cy="576715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accent3">
                        <a:lumMod val="50000"/>
                      </a:schemeClr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스마트키</a:t>
                </a:r>
                <a:endParaRPr lang="en-US" altLang="ko-KR" sz="1400" dirty="0">
                  <a:solidFill>
                    <a:schemeClr val="accent3">
                      <a:lumMod val="50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  <a:p>
                <a:pPr algn="ctr"/>
                <a:r>
                  <a:rPr lang="en-US" altLang="ko-KR" sz="1400" dirty="0">
                    <a:solidFill>
                      <a:schemeClr val="accent3">
                        <a:lumMod val="50000"/>
                      </a:schemeClr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(</a:t>
                </a:r>
                <a:r>
                  <a:rPr lang="ko-KR" altLang="en-US" sz="1400" dirty="0" err="1">
                    <a:solidFill>
                      <a:schemeClr val="accent3">
                        <a:lumMod val="50000"/>
                      </a:schemeClr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심박센서</a:t>
                </a:r>
                <a:r>
                  <a:rPr lang="ko-KR" altLang="en-US" sz="1400" dirty="0">
                    <a:solidFill>
                      <a:schemeClr val="accent3">
                        <a:lumMod val="50000"/>
                      </a:schemeClr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 측정</a:t>
                </a:r>
                <a:r>
                  <a:rPr lang="en-US" altLang="ko-KR" sz="1400" dirty="0">
                    <a:solidFill>
                      <a:schemeClr val="accent3">
                        <a:lumMod val="50000"/>
                      </a:schemeClr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)</a:t>
                </a:r>
                <a:endParaRPr lang="ko-KR" altLang="en-US" sz="1400" dirty="0">
                  <a:solidFill>
                    <a:schemeClr val="accent3">
                      <a:lumMod val="50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25E0E7DD-9E15-4685-A3B3-A9F00C24DA71}"/>
                  </a:ext>
                </a:extLst>
              </p:cNvPr>
              <p:cNvSpPr/>
              <p:nvPr/>
            </p:nvSpPr>
            <p:spPr>
              <a:xfrm>
                <a:off x="4321564" y="2226871"/>
                <a:ext cx="1894813" cy="576715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시동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O</a:t>
                </a:r>
                <a:endParaRPr lang="ko-KR" altLang="en-US" sz="1400" dirty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p:grpSp>
        <p:sp>
          <p:nvSpPr>
            <p:cNvPr id="55" name="다이아몬드 54">
              <a:extLst>
                <a:ext uri="{FF2B5EF4-FFF2-40B4-BE49-F238E27FC236}">
                  <a16:creationId xmlns:a16="http://schemas.microsoft.com/office/drawing/2014/main" id="{3A1FCEB3-6F41-4F02-81A0-A3ED24F15997}"/>
                </a:ext>
              </a:extLst>
            </p:cNvPr>
            <p:cNvSpPr/>
            <p:nvPr/>
          </p:nvSpPr>
          <p:spPr>
            <a:xfrm>
              <a:off x="272834" y="4946248"/>
              <a:ext cx="3008200" cy="751724"/>
            </a:xfrm>
            <a:prstGeom prst="diamond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accent3">
                      <a:lumMod val="50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알코올수치가</a:t>
              </a:r>
              <a:r>
                <a:rPr lang="en-US" altLang="ko-KR" sz="1400" dirty="0">
                  <a:solidFill>
                    <a:schemeClr val="accent3">
                      <a:lumMod val="50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</a:t>
              </a:r>
            </a:p>
            <a:p>
              <a:pPr algn="ctr"/>
              <a:r>
                <a:rPr lang="ko-KR" altLang="en-US" sz="1400" dirty="0">
                  <a:solidFill>
                    <a:schemeClr val="accent3">
                      <a:lumMod val="50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대기상태</a:t>
              </a:r>
              <a:r>
                <a:rPr lang="en-US" altLang="ko-KR" sz="1400" dirty="0">
                  <a:solidFill>
                    <a:schemeClr val="accent3">
                      <a:lumMod val="50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(100)</a:t>
              </a:r>
              <a:r>
                <a:rPr lang="ko-KR" altLang="en-US" sz="1400" dirty="0">
                  <a:solidFill>
                    <a:schemeClr val="accent3">
                      <a:lumMod val="50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</a:t>
              </a:r>
              <a:endParaRPr lang="en-US" altLang="ko-KR" sz="1400" dirty="0">
                <a:solidFill>
                  <a:schemeClr val="accent3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accent3">
                      <a:lumMod val="50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이상인가</a:t>
              </a:r>
              <a:r>
                <a:rPr lang="en-US" altLang="ko-KR" sz="1400" dirty="0">
                  <a:solidFill>
                    <a:schemeClr val="accent3">
                      <a:lumMod val="50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?</a:t>
              </a:r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7B070484-3951-40F3-9733-77CB4988113A}"/>
                </a:ext>
              </a:extLst>
            </p:cNvPr>
            <p:cNvSpPr/>
            <p:nvPr/>
          </p:nvSpPr>
          <p:spPr>
            <a:xfrm>
              <a:off x="4321564" y="5172842"/>
              <a:ext cx="1894813" cy="43414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시동 </a:t>
              </a:r>
              <a:r>
                <a:rPr lang="en-US" altLang="ko-KR" sz="1400" dirty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O</a:t>
              </a:r>
              <a:endParaRPr lang="ko-KR" altLang="en-US" sz="14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5776FCED-83BA-4BE4-ABA4-B3A8783C2842}"/>
                </a:ext>
              </a:extLst>
            </p:cNvPr>
            <p:cNvSpPr/>
            <p:nvPr/>
          </p:nvSpPr>
          <p:spPr>
            <a:xfrm>
              <a:off x="861036" y="6042710"/>
              <a:ext cx="1894813" cy="369332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시동 </a:t>
              </a:r>
              <a:r>
                <a:rPr lang="en-US" altLang="ko-KR" sz="1400" dirty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X</a:t>
              </a:r>
              <a:endParaRPr lang="ko-KR" altLang="en-US" sz="14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A62F0961-AEF5-44E0-BB43-C550562293C1}"/>
                </a:ext>
              </a:extLst>
            </p:cNvPr>
            <p:cNvSpPr/>
            <p:nvPr/>
          </p:nvSpPr>
          <p:spPr>
            <a:xfrm>
              <a:off x="861037" y="4116393"/>
              <a:ext cx="1894813" cy="45827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accent3">
                      <a:lumMod val="50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차 내부</a:t>
              </a:r>
              <a:endParaRPr lang="en-US" altLang="ko-KR" sz="1400" dirty="0">
                <a:solidFill>
                  <a:schemeClr val="accent3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algn="ctr"/>
              <a:r>
                <a:rPr lang="en-US" altLang="ko-KR" sz="1400" dirty="0">
                  <a:solidFill>
                    <a:schemeClr val="accent3">
                      <a:lumMod val="50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(</a:t>
              </a:r>
              <a:r>
                <a:rPr lang="ko-KR" altLang="en-US" sz="1400" dirty="0">
                  <a:solidFill>
                    <a:schemeClr val="accent3">
                      <a:lumMod val="50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알코올센서 측정</a:t>
              </a:r>
              <a:r>
                <a:rPr lang="en-US" altLang="ko-KR" sz="1400" dirty="0">
                  <a:solidFill>
                    <a:schemeClr val="accent3">
                      <a:lumMod val="50000"/>
                    </a:scheme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)</a:t>
              </a:r>
              <a:endParaRPr lang="ko-KR" altLang="en-US" sz="1400" dirty="0">
                <a:solidFill>
                  <a:schemeClr val="accent3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7BBB8C7-A336-47D9-8534-98387AA6D71C}"/>
                </a:ext>
              </a:extLst>
            </p:cNvPr>
            <p:cNvSpPr/>
            <p:nvPr/>
          </p:nvSpPr>
          <p:spPr>
            <a:xfrm>
              <a:off x="861036" y="2724192"/>
              <a:ext cx="1894813" cy="37767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시동 </a:t>
              </a:r>
              <a:r>
                <a:rPr lang="en-US" altLang="ko-KR" sz="1400" dirty="0"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X</a:t>
              </a:r>
              <a:endParaRPr lang="ko-KR" altLang="en-US" sz="14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14" name="화살표: 아래쪽 13">
              <a:extLst>
                <a:ext uri="{FF2B5EF4-FFF2-40B4-BE49-F238E27FC236}">
                  <a16:creationId xmlns:a16="http://schemas.microsoft.com/office/drawing/2014/main" id="{9E741847-F19E-4250-B098-C8EBAD1E94A6}"/>
                </a:ext>
              </a:extLst>
            </p:cNvPr>
            <p:cNvSpPr/>
            <p:nvPr/>
          </p:nvSpPr>
          <p:spPr>
            <a:xfrm>
              <a:off x="1596266" y="3145184"/>
              <a:ext cx="361337" cy="237471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2286995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4D4DFD0D-7ECA-481F-A4DD-6DDAFAD2C2F7}"/>
              </a:ext>
            </a:extLst>
          </p:cNvPr>
          <p:cNvGrpSpPr/>
          <p:nvPr/>
        </p:nvGrpSpPr>
        <p:grpSpPr>
          <a:xfrm>
            <a:off x="0" y="0"/>
            <a:ext cx="12192000" cy="1209676"/>
            <a:chOff x="0" y="0"/>
            <a:chExt cx="12192000" cy="120967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E7B9580-8B6B-4969-8C43-D65C6AAFBADC}"/>
                </a:ext>
              </a:extLst>
            </p:cNvPr>
            <p:cNvSpPr/>
            <p:nvPr/>
          </p:nvSpPr>
          <p:spPr>
            <a:xfrm>
              <a:off x="0" y="0"/>
              <a:ext cx="12192000" cy="120967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7" latinLnBrk="0">
                <a:lnSpc>
                  <a:spcPct val="150000"/>
                </a:lnSpc>
                <a:defRPr/>
              </a:pPr>
              <a:r>
                <a:rPr lang="ko-KR" altLang="en-US" sz="4000" b="1" i="1" kern="0" dirty="0">
                  <a:solidFill>
                    <a:prstClr val="white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아이디어 설계 및 제작</a:t>
              </a:r>
              <a:endParaRPr lang="en-US" altLang="ko-KR" sz="4000" kern="0" dirty="0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lvl="7" latinLnBrk="0">
                <a:lnSpc>
                  <a:spcPct val="150000"/>
                </a:lnSpc>
                <a:defRPr/>
              </a:pPr>
              <a:endParaRPr lang="ko-KR" altLang="en-US" sz="1050" kern="0" dirty="0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10A4CDEE-DAB8-4660-A8CD-FF3EDD547F21}"/>
                </a:ext>
              </a:extLst>
            </p:cNvPr>
            <p:cNvSpPr/>
            <p:nvPr/>
          </p:nvSpPr>
          <p:spPr>
            <a:xfrm>
              <a:off x="8851037" y="1"/>
              <a:ext cx="3340963" cy="1209675"/>
            </a:xfrm>
            <a:custGeom>
              <a:avLst/>
              <a:gdLst>
                <a:gd name="connsiteX0" fmla="*/ 0 w 3340963"/>
                <a:gd name="connsiteY0" fmla="*/ 0 h 1209675"/>
                <a:gd name="connsiteX1" fmla="*/ 638660 w 3340963"/>
                <a:gd name="connsiteY1" fmla="*/ 0 h 1209675"/>
                <a:gd name="connsiteX2" fmla="*/ 1145219 w 3340963"/>
                <a:gd name="connsiteY2" fmla="*/ 0 h 1209675"/>
                <a:gd name="connsiteX3" fmla="*/ 3340963 w 3340963"/>
                <a:gd name="connsiteY3" fmla="*/ 0 h 1209675"/>
                <a:gd name="connsiteX4" fmla="*/ 1633180 w 3340963"/>
                <a:gd name="connsiteY4" fmla="*/ 1209675 h 1209675"/>
                <a:gd name="connsiteX5" fmla="*/ 0 w 3340963"/>
                <a:gd name="connsiteY5" fmla="*/ 1209675 h 120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0963" h="1209675">
                  <a:moveTo>
                    <a:pt x="0" y="0"/>
                  </a:moveTo>
                  <a:lnTo>
                    <a:pt x="638660" y="0"/>
                  </a:lnTo>
                  <a:lnTo>
                    <a:pt x="1145219" y="0"/>
                  </a:lnTo>
                  <a:lnTo>
                    <a:pt x="3340963" y="0"/>
                  </a:lnTo>
                  <a:lnTo>
                    <a:pt x="163318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190500" dist="127000" dir="10800000" sx="87000" sy="87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CCB7414B-8A40-412B-9C79-99C49DFE97A1}"/>
              </a:ext>
            </a:extLst>
          </p:cNvPr>
          <p:cNvSpPr/>
          <p:nvPr/>
        </p:nvSpPr>
        <p:spPr>
          <a:xfrm>
            <a:off x="0" y="1"/>
            <a:ext cx="2663524" cy="1209675"/>
          </a:xfrm>
          <a:custGeom>
            <a:avLst/>
            <a:gdLst>
              <a:gd name="connsiteX0" fmla="*/ 0 w 2663524"/>
              <a:gd name="connsiteY0" fmla="*/ 0 h 1209675"/>
              <a:gd name="connsiteX1" fmla="*/ 313648 w 2663524"/>
              <a:gd name="connsiteY1" fmla="*/ 0 h 1209675"/>
              <a:gd name="connsiteX2" fmla="*/ 2663524 w 2663524"/>
              <a:gd name="connsiteY2" fmla="*/ 0 h 1209675"/>
              <a:gd name="connsiteX3" fmla="*/ 955741 w 2663524"/>
              <a:gd name="connsiteY3" fmla="*/ 1209675 h 1209675"/>
              <a:gd name="connsiteX4" fmla="*/ 0 w 2663524"/>
              <a:gd name="connsiteY4" fmla="*/ 1209675 h 120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3524" h="1209675">
                <a:moveTo>
                  <a:pt x="0" y="0"/>
                </a:moveTo>
                <a:lnTo>
                  <a:pt x="313648" y="0"/>
                </a:lnTo>
                <a:lnTo>
                  <a:pt x="2663524" y="0"/>
                </a:lnTo>
                <a:lnTo>
                  <a:pt x="955741" y="1209675"/>
                </a:lnTo>
                <a:lnTo>
                  <a:pt x="0" y="1209675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190500" dist="127000" dir="12000000" sx="87000" sy="87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/>
            <a:r>
              <a:rPr lang="en-US" altLang="ko-KR" sz="6000" b="1" i="1" kern="0" dirty="0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</a:t>
            </a:r>
            <a:endParaRPr lang="ko-KR" altLang="en-US" sz="6000" b="1" i="1" u="sng" dirty="0">
              <a:solidFill>
                <a:prstClr val="white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5" name="그림 4" descr="회로이(가) 표시된 사진&#10;&#10;자동 생성된 설명">
            <a:extLst>
              <a:ext uri="{FF2B5EF4-FFF2-40B4-BE49-F238E27FC236}">
                <a16:creationId xmlns:a16="http://schemas.microsoft.com/office/drawing/2014/main" id="{942F80EA-8A47-48E7-9105-3D0D0DD57C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7" t="5629"/>
          <a:stretch/>
        </p:blipFill>
        <p:spPr>
          <a:xfrm>
            <a:off x="5955622" y="3104083"/>
            <a:ext cx="6236378" cy="360103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77FBB19-3E7B-4F21-BC28-4733695726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3" r="5670"/>
          <a:stretch/>
        </p:blipFill>
        <p:spPr>
          <a:xfrm>
            <a:off x="53860" y="1366887"/>
            <a:ext cx="5901761" cy="34779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AE768E-0A99-48F6-A2BB-939704D8A505}"/>
              </a:ext>
            </a:extLst>
          </p:cNvPr>
          <p:cNvSpPr txBox="1"/>
          <p:nvPr/>
        </p:nvSpPr>
        <p:spPr>
          <a:xfrm>
            <a:off x="2931736" y="4907266"/>
            <a:ext cx="1423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accent3">
                    <a:lumMod val="50000"/>
                  </a:schemeClr>
                </a:solidFill>
                <a:latin typeface="210 맨발의청춘 L"/>
                <a:ea typeface="210 맨발의청춘 L"/>
              </a:rPr>
              <a:t>RC</a:t>
            </a:r>
            <a:r>
              <a:rPr lang="ko-KR" altLang="en-US" sz="1800" dirty="0">
                <a:solidFill>
                  <a:schemeClr val="accent3">
                    <a:lumMod val="50000"/>
                  </a:schemeClr>
                </a:solidFill>
                <a:latin typeface="210 맨발의청춘 L"/>
                <a:ea typeface="210 맨발의청춘 L"/>
              </a:rPr>
              <a:t>카 회로도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642985-A59F-428E-8B53-187E53D711DE}"/>
              </a:ext>
            </a:extLst>
          </p:cNvPr>
          <p:cNvSpPr txBox="1"/>
          <p:nvPr/>
        </p:nvSpPr>
        <p:spPr>
          <a:xfrm>
            <a:off x="10323922" y="2653167"/>
            <a:ext cx="1544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>
                <a:solidFill>
                  <a:schemeClr val="accent3">
                    <a:lumMod val="50000"/>
                  </a:schemeClr>
                </a:solidFill>
                <a:latin typeface="210 맨발의청춘 L"/>
                <a:ea typeface="210 맨발의청춘 L"/>
              </a:rPr>
              <a:t>리모컨 </a:t>
            </a:r>
            <a:r>
              <a:rPr lang="ko-KR" altLang="en-US" sz="1800" dirty="0">
                <a:solidFill>
                  <a:schemeClr val="accent3">
                    <a:lumMod val="50000"/>
                  </a:schemeClr>
                </a:solidFill>
                <a:latin typeface="210 맨발의청춘 L"/>
                <a:ea typeface="210 맨발의청춘 L"/>
              </a:rPr>
              <a:t>회로도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1227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4D4DFD0D-7ECA-481F-A4DD-6DDAFAD2C2F7}"/>
              </a:ext>
            </a:extLst>
          </p:cNvPr>
          <p:cNvGrpSpPr/>
          <p:nvPr/>
        </p:nvGrpSpPr>
        <p:grpSpPr>
          <a:xfrm>
            <a:off x="0" y="0"/>
            <a:ext cx="12192000" cy="1209676"/>
            <a:chOff x="0" y="0"/>
            <a:chExt cx="12192000" cy="120967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E7B9580-8B6B-4969-8C43-D65C6AAFBADC}"/>
                </a:ext>
              </a:extLst>
            </p:cNvPr>
            <p:cNvSpPr/>
            <p:nvPr/>
          </p:nvSpPr>
          <p:spPr>
            <a:xfrm>
              <a:off x="0" y="0"/>
              <a:ext cx="12192000" cy="120967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7" latinLnBrk="0">
                <a:lnSpc>
                  <a:spcPct val="150000"/>
                </a:lnSpc>
                <a:defRPr/>
              </a:pPr>
              <a:r>
                <a:rPr lang="ko-KR" altLang="en-US" sz="4000" b="1" i="1" kern="0" dirty="0">
                  <a:solidFill>
                    <a:prstClr val="white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결과</a:t>
              </a:r>
              <a:endParaRPr lang="en-US" altLang="ko-KR" sz="4000" kern="0" dirty="0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lvl="7" latinLnBrk="0">
                <a:lnSpc>
                  <a:spcPct val="150000"/>
                </a:lnSpc>
                <a:defRPr/>
              </a:pPr>
              <a:endParaRPr lang="ko-KR" altLang="en-US" sz="1050" kern="0" dirty="0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10A4CDEE-DAB8-4660-A8CD-FF3EDD547F21}"/>
                </a:ext>
              </a:extLst>
            </p:cNvPr>
            <p:cNvSpPr/>
            <p:nvPr/>
          </p:nvSpPr>
          <p:spPr>
            <a:xfrm>
              <a:off x="8851037" y="1"/>
              <a:ext cx="3340963" cy="1209675"/>
            </a:xfrm>
            <a:custGeom>
              <a:avLst/>
              <a:gdLst>
                <a:gd name="connsiteX0" fmla="*/ 0 w 3340963"/>
                <a:gd name="connsiteY0" fmla="*/ 0 h 1209675"/>
                <a:gd name="connsiteX1" fmla="*/ 638660 w 3340963"/>
                <a:gd name="connsiteY1" fmla="*/ 0 h 1209675"/>
                <a:gd name="connsiteX2" fmla="*/ 1145219 w 3340963"/>
                <a:gd name="connsiteY2" fmla="*/ 0 h 1209675"/>
                <a:gd name="connsiteX3" fmla="*/ 3340963 w 3340963"/>
                <a:gd name="connsiteY3" fmla="*/ 0 h 1209675"/>
                <a:gd name="connsiteX4" fmla="*/ 1633180 w 3340963"/>
                <a:gd name="connsiteY4" fmla="*/ 1209675 h 1209675"/>
                <a:gd name="connsiteX5" fmla="*/ 0 w 3340963"/>
                <a:gd name="connsiteY5" fmla="*/ 1209675 h 120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0963" h="1209675">
                  <a:moveTo>
                    <a:pt x="0" y="0"/>
                  </a:moveTo>
                  <a:lnTo>
                    <a:pt x="638660" y="0"/>
                  </a:lnTo>
                  <a:lnTo>
                    <a:pt x="1145219" y="0"/>
                  </a:lnTo>
                  <a:lnTo>
                    <a:pt x="3340963" y="0"/>
                  </a:lnTo>
                  <a:lnTo>
                    <a:pt x="163318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190500" dist="127000" dir="10800000" sx="87000" sy="87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CCB7414B-8A40-412B-9C79-99C49DFE97A1}"/>
              </a:ext>
            </a:extLst>
          </p:cNvPr>
          <p:cNvSpPr/>
          <p:nvPr/>
        </p:nvSpPr>
        <p:spPr>
          <a:xfrm>
            <a:off x="0" y="1"/>
            <a:ext cx="2663524" cy="1209675"/>
          </a:xfrm>
          <a:custGeom>
            <a:avLst/>
            <a:gdLst>
              <a:gd name="connsiteX0" fmla="*/ 0 w 2663524"/>
              <a:gd name="connsiteY0" fmla="*/ 0 h 1209675"/>
              <a:gd name="connsiteX1" fmla="*/ 313648 w 2663524"/>
              <a:gd name="connsiteY1" fmla="*/ 0 h 1209675"/>
              <a:gd name="connsiteX2" fmla="*/ 2663524 w 2663524"/>
              <a:gd name="connsiteY2" fmla="*/ 0 h 1209675"/>
              <a:gd name="connsiteX3" fmla="*/ 955741 w 2663524"/>
              <a:gd name="connsiteY3" fmla="*/ 1209675 h 1209675"/>
              <a:gd name="connsiteX4" fmla="*/ 0 w 2663524"/>
              <a:gd name="connsiteY4" fmla="*/ 1209675 h 120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3524" h="1209675">
                <a:moveTo>
                  <a:pt x="0" y="0"/>
                </a:moveTo>
                <a:lnTo>
                  <a:pt x="313648" y="0"/>
                </a:lnTo>
                <a:lnTo>
                  <a:pt x="2663524" y="0"/>
                </a:lnTo>
                <a:lnTo>
                  <a:pt x="955741" y="1209675"/>
                </a:lnTo>
                <a:lnTo>
                  <a:pt x="0" y="1209675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190500" dist="127000" dir="12000000" sx="87000" sy="87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/>
            <a:r>
              <a:rPr lang="en-US" altLang="ko-KR" sz="6000" b="1" i="1" kern="0" dirty="0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</a:t>
            </a:r>
            <a:endParaRPr lang="ko-KR" altLang="en-US" sz="6000" b="1" i="1" u="sng" dirty="0">
              <a:solidFill>
                <a:prstClr val="white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9995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4D4DFD0D-7ECA-481F-A4DD-6DDAFAD2C2F7}"/>
              </a:ext>
            </a:extLst>
          </p:cNvPr>
          <p:cNvGrpSpPr/>
          <p:nvPr/>
        </p:nvGrpSpPr>
        <p:grpSpPr>
          <a:xfrm>
            <a:off x="0" y="0"/>
            <a:ext cx="12192000" cy="1209676"/>
            <a:chOff x="0" y="0"/>
            <a:chExt cx="12192000" cy="120967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E7B9580-8B6B-4969-8C43-D65C6AAFBADC}"/>
                </a:ext>
              </a:extLst>
            </p:cNvPr>
            <p:cNvSpPr/>
            <p:nvPr/>
          </p:nvSpPr>
          <p:spPr>
            <a:xfrm>
              <a:off x="0" y="0"/>
              <a:ext cx="12192000" cy="120967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7" latinLnBrk="0">
                <a:lnSpc>
                  <a:spcPct val="150000"/>
                </a:lnSpc>
                <a:defRPr/>
              </a:pPr>
              <a:r>
                <a:rPr lang="ko-KR" altLang="en-US" sz="4000" b="1" i="1" kern="0" dirty="0">
                  <a:solidFill>
                    <a:prstClr val="white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기대효과</a:t>
              </a:r>
              <a:endParaRPr lang="en-US" altLang="ko-KR" sz="4000" kern="0" dirty="0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lvl="7" latinLnBrk="0">
                <a:lnSpc>
                  <a:spcPct val="150000"/>
                </a:lnSpc>
                <a:defRPr/>
              </a:pPr>
              <a:endParaRPr lang="ko-KR" altLang="en-US" sz="1050" kern="0" dirty="0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10A4CDEE-DAB8-4660-A8CD-FF3EDD547F21}"/>
                </a:ext>
              </a:extLst>
            </p:cNvPr>
            <p:cNvSpPr/>
            <p:nvPr/>
          </p:nvSpPr>
          <p:spPr>
            <a:xfrm>
              <a:off x="8851037" y="1"/>
              <a:ext cx="3340963" cy="1209675"/>
            </a:xfrm>
            <a:custGeom>
              <a:avLst/>
              <a:gdLst>
                <a:gd name="connsiteX0" fmla="*/ 0 w 3340963"/>
                <a:gd name="connsiteY0" fmla="*/ 0 h 1209675"/>
                <a:gd name="connsiteX1" fmla="*/ 638660 w 3340963"/>
                <a:gd name="connsiteY1" fmla="*/ 0 h 1209675"/>
                <a:gd name="connsiteX2" fmla="*/ 1145219 w 3340963"/>
                <a:gd name="connsiteY2" fmla="*/ 0 h 1209675"/>
                <a:gd name="connsiteX3" fmla="*/ 3340963 w 3340963"/>
                <a:gd name="connsiteY3" fmla="*/ 0 h 1209675"/>
                <a:gd name="connsiteX4" fmla="*/ 1633180 w 3340963"/>
                <a:gd name="connsiteY4" fmla="*/ 1209675 h 1209675"/>
                <a:gd name="connsiteX5" fmla="*/ 0 w 3340963"/>
                <a:gd name="connsiteY5" fmla="*/ 1209675 h 120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0963" h="1209675">
                  <a:moveTo>
                    <a:pt x="0" y="0"/>
                  </a:moveTo>
                  <a:lnTo>
                    <a:pt x="638660" y="0"/>
                  </a:lnTo>
                  <a:lnTo>
                    <a:pt x="1145219" y="0"/>
                  </a:lnTo>
                  <a:lnTo>
                    <a:pt x="3340963" y="0"/>
                  </a:lnTo>
                  <a:lnTo>
                    <a:pt x="163318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190500" dist="127000" dir="10800000" sx="87000" sy="87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CCB7414B-8A40-412B-9C79-99C49DFE97A1}"/>
              </a:ext>
            </a:extLst>
          </p:cNvPr>
          <p:cNvSpPr/>
          <p:nvPr/>
        </p:nvSpPr>
        <p:spPr>
          <a:xfrm>
            <a:off x="0" y="1"/>
            <a:ext cx="2663524" cy="1209675"/>
          </a:xfrm>
          <a:custGeom>
            <a:avLst/>
            <a:gdLst>
              <a:gd name="connsiteX0" fmla="*/ 0 w 2663524"/>
              <a:gd name="connsiteY0" fmla="*/ 0 h 1209675"/>
              <a:gd name="connsiteX1" fmla="*/ 313648 w 2663524"/>
              <a:gd name="connsiteY1" fmla="*/ 0 h 1209675"/>
              <a:gd name="connsiteX2" fmla="*/ 2663524 w 2663524"/>
              <a:gd name="connsiteY2" fmla="*/ 0 h 1209675"/>
              <a:gd name="connsiteX3" fmla="*/ 955741 w 2663524"/>
              <a:gd name="connsiteY3" fmla="*/ 1209675 h 1209675"/>
              <a:gd name="connsiteX4" fmla="*/ 0 w 2663524"/>
              <a:gd name="connsiteY4" fmla="*/ 1209675 h 120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3524" h="1209675">
                <a:moveTo>
                  <a:pt x="0" y="0"/>
                </a:moveTo>
                <a:lnTo>
                  <a:pt x="313648" y="0"/>
                </a:lnTo>
                <a:lnTo>
                  <a:pt x="2663524" y="0"/>
                </a:lnTo>
                <a:lnTo>
                  <a:pt x="955741" y="1209675"/>
                </a:lnTo>
                <a:lnTo>
                  <a:pt x="0" y="1209675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190500" dist="127000" dir="12000000" sx="87000" sy="87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/>
            <a:r>
              <a:rPr lang="en-US" altLang="ko-KR" sz="6000" b="1" i="1" kern="0" dirty="0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E</a:t>
            </a:r>
            <a:endParaRPr lang="ko-KR" altLang="en-US" sz="6000" b="1" i="1" u="sng" dirty="0">
              <a:solidFill>
                <a:prstClr val="white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5028BD2-235F-4FA3-85C7-DA6307E39097}"/>
              </a:ext>
            </a:extLst>
          </p:cNvPr>
          <p:cNvGrpSpPr/>
          <p:nvPr/>
        </p:nvGrpSpPr>
        <p:grpSpPr>
          <a:xfrm>
            <a:off x="1331762" y="2289622"/>
            <a:ext cx="9213334" cy="2784442"/>
            <a:chOff x="1648711" y="1829333"/>
            <a:chExt cx="9213334" cy="278444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0580620-917F-426D-AAB2-30EB37896243}"/>
                </a:ext>
              </a:extLst>
            </p:cNvPr>
            <p:cNvGrpSpPr/>
            <p:nvPr/>
          </p:nvGrpSpPr>
          <p:grpSpPr>
            <a:xfrm>
              <a:off x="1648711" y="1829333"/>
              <a:ext cx="9213334" cy="731667"/>
              <a:chOff x="805543" y="1815589"/>
              <a:chExt cx="8463835" cy="731667"/>
            </a:xfrm>
          </p:grpSpPr>
          <p:pic>
            <p:nvPicPr>
              <p:cNvPr id="17" name="그래픽 16" descr="자동차">
                <a:extLst>
                  <a:ext uri="{FF2B5EF4-FFF2-40B4-BE49-F238E27FC236}">
                    <a16:creationId xmlns:a16="http://schemas.microsoft.com/office/drawing/2014/main" id="{7869949A-B06D-4EE3-B476-21CECD0517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05543" y="1913708"/>
                <a:ext cx="633548" cy="63354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A57508E-6761-4BED-8507-1988A505FC1B}"/>
                  </a:ext>
                </a:extLst>
              </p:cNvPr>
              <p:cNvSpPr txBox="1"/>
              <p:nvPr/>
            </p:nvSpPr>
            <p:spPr>
              <a:xfrm>
                <a:off x="1619795" y="1815589"/>
                <a:ext cx="7649583" cy="684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lnSpc>
                    <a:spcPct val="150000"/>
                  </a:lnSpc>
                  <a:buNone/>
                  <a:defRPr/>
                </a:pPr>
                <a:r>
                  <a:rPr lang="ko-KR" altLang="en-US" sz="2800" dirty="0">
                    <a:solidFill>
                      <a:schemeClr val="accent3">
                        <a:lumMod val="50000"/>
                      </a:schemeClr>
                    </a:solidFill>
                    <a:latin typeface="210 맨발의청춘 L"/>
                    <a:ea typeface="210 맨발의청춘 L"/>
                  </a:rPr>
                  <a:t>음주운전을 단속하는 경찰의 역할 감소 </a:t>
                </a:r>
                <a:r>
                  <a:rPr lang="en-US" altLang="ko-KR" sz="2800" dirty="0">
                    <a:solidFill>
                      <a:schemeClr val="accent3">
                        <a:lumMod val="50000"/>
                      </a:schemeClr>
                    </a:solidFill>
                    <a:latin typeface="210 맨발의청춘 L"/>
                    <a:ea typeface="210 맨발의청춘 L"/>
                  </a:rPr>
                  <a:t>=&gt; </a:t>
                </a:r>
                <a:r>
                  <a:rPr lang="ko-KR" altLang="en-US" sz="2800" dirty="0">
                    <a:solidFill>
                      <a:schemeClr val="accent3">
                        <a:lumMod val="50000"/>
                      </a:schemeClr>
                    </a:solidFill>
                    <a:latin typeface="210 맨발의청춘 L"/>
                    <a:ea typeface="210 맨발의청춘 L"/>
                  </a:rPr>
                  <a:t>인력 낭비 </a:t>
                </a:r>
                <a:r>
                  <a:rPr lang="en-US" altLang="ko-KR" sz="2800" dirty="0">
                    <a:solidFill>
                      <a:schemeClr val="accent3">
                        <a:lumMod val="50000"/>
                      </a:schemeClr>
                    </a:solidFill>
                    <a:latin typeface="210 맨발의청춘 L"/>
                    <a:ea typeface="210 맨발의청춘 L"/>
                  </a:rPr>
                  <a:t>X</a:t>
                </a: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86CAC72-F118-4DF7-8E32-C71404499E78}"/>
                </a:ext>
              </a:extLst>
            </p:cNvPr>
            <p:cNvGrpSpPr/>
            <p:nvPr/>
          </p:nvGrpSpPr>
          <p:grpSpPr>
            <a:xfrm>
              <a:off x="1648711" y="3980227"/>
              <a:ext cx="6514380" cy="633548"/>
              <a:chOff x="4262846" y="4545874"/>
              <a:chExt cx="5984439" cy="633548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854F434-5353-41C3-B41B-2AF8F32B0DCE}"/>
                  </a:ext>
                </a:extLst>
              </p:cNvPr>
              <p:cNvSpPr txBox="1"/>
              <p:nvPr/>
            </p:nvSpPr>
            <p:spPr>
              <a:xfrm>
                <a:off x="5081452" y="4631816"/>
                <a:ext cx="51658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solidFill>
                      <a:schemeClr val="accent3">
                        <a:lumMod val="50000"/>
                      </a:schemeClr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음주운전에 의한 사고를 확실히 예방</a:t>
                </a:r>
              </a:p>
            </p:txBody>
          </p:sp>
          <p:pic>
            <p:nvPicPr>
              <p:cNvPr id="16" name="그래픽 15" descr="자동차">
                <a:extLst>
                  <a:ext uri="{FF2B5EF4-FFF2-40B4-BE49-F238E27FC236}">
                    <a16:creationId xmlns:a16="http://schemas.microsoft.com/office/drawing/2014/main" id="{1AC18F78-63CB-4A46-ADBF-0FB907FB57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62846" y="4545874"/>
                <a:ext cx="633548" cy="633548"/>
              </a:xfrm>
              <a:prstGeom prst="rect">
                <a:avLst/>
              </a:prstGeom>
            </p:spPr>
          </p:pic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55013D7-260F-4C56-928C-D09D236EEC23}"/>
                </a:ext>
              </a:extLst>
            </p:cNvPr>
            <p:cNvGrpSpPr/>
            <p:nvPr/>
          </p:nvGrpSpPr>
          <p:grpSpPr>
            <a:xfrm>
              <a:off x="1648711" y="2884445"/>
              <a:ext cx="8180947" cy="711104"/>
              <a:chOff x="1648711" y="2725122"/>
              <a:chExt cx="7515432" cy="711104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F8BD07-75D0-4555-B56E-70B7214CEB6B}"/>
                  </a:ext>
                </a:extLst>
              </p:cNvPr>
              <p:cNvSpPr txBox="1"/>
              <p:nvPr/>
            </p:nvSpPr>
            <p:spPr>
              <a:xfrm>
                <a:off x="2462963" y="2725122"/>
                <a:ext cx="6701180" cy="684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lnSpc>
                    <a:spcPct val="150000"/>
                  </a:lnSpc>
                  <a:buNone/>
                  <a:defRPr/>
                </a:pPr>
                <a:r>
                  <a:rPr lang="ko-KR" altLang="en-US" sz="2800" dirty="0">
                    <a:solidFill>
                      <a:schemeClr val="accent3">
                        <a:lumMod val="50000"/>
                      </a:schemeClr>
                    </a:solidFill>
                    <a:latin typeface="210 맨발의청춘 L"/>
                    <a:ea typeface="210 맨발의청춘 L"/>
                  </a:rPr>
                  <a:t>소량의 음주에도 운전자가 운전할 수 없게 함</a:t>
                </a:r>
                <a:endParaRPr lang="en-US" altLang="ko-KR" sz="2800" dirty="0">
                  <a:solidFill>
                    <a:schemeClr val="accent3">
                      <a:lumMod val="50000"/>
                    </a:schemeClr>
                  </a:solidFill>
                  <a:latin typeface="210 맨발의청춘 L"/>
                  <a:ea typeface="210 맨발의청춘 L"/>
                </a:endParaRPr>
              </a:p>
            </p:txBody>
          </p:sp>
          <p:pic>
            <p:nvPicPr>
              <p:cNvPr id="14" name="그래픽 13" descr="자동차">
                <a:extLst>
                  <a:ext uri="{FF2B5EF4-FFF2-40B4-BE49-F238E27FC236}">
                    <a16:creationId xmlns:a16="http://schemas.microsoft.com/office/drawing/2014/main" id="{2361DFE7-A4AD-4C9D-AF50-0DCA78B0F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648711" y="2802678"/>
                <a:ext cx="633548" cy="6335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34487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4D4DFD0D-7ECA-481F-A4DD-6DDAFAD2C2F7}"/>
              </a:ext>
            </a:extLst>
          </p:cNvPr>
          <p:cNvGrpSpPr/>
          <p:nvPr/>
        </p:nvGrpSpPr>
        <p:grpSpPr>
          <a:xfrm>
            <a:off x="0" y="0"/>
            <a:ext cx="12192000" cy="1209676"/>
            <a:chOff x="0" y="0"/>
            <a:chExt cx="12192000" cy="120967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E7B9580-8B6B-4969-8C43-D65C6AAFBADC}"/>
                </a:ext>
              </a:extLst>
            </p:cNvPr>
            <p:cNvSpPr/>
            <p:nvPr/>
          </p:nvSpPr>
          <p:spPr>
            <a:xfrm>
              <a:off x="0" y="0"/>
              <a:ext cx="12192000" cy="120967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7" latinLnBrk="0">
                <a:lnSpc>
                  <a:spcPct val="150000"/>
                </a:lnSpc>
                <a:defRPr/>
              </a:pPr>
              <a:r>
                <a:rPr lang="ko-KR" altLang="en-US" sz="4000" b="1" i="1" kern="0" dirty="0">
                  <a:solidFill>
                    <a:prstClr val="white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현실적 제한 및 극복방안</a:t>
              </a:r>
              <a:r>
                <a:rPr lang="en-US" altLang="ko-KR" sz="4000" b="1" i="1" kern="0" dirty="0">
                  <a:solidFill>
                    <a:prstClr val="white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(1)</a:t>
              </a:r>
              <a:endParaRPr lang="en-US" altLang="ko-KR" sz="4000" kern="0" dirty="0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lvl="7" latinLnBrk="0">
                <a:lnSpc>
                  <a:spcPct val="150000"/>
                </a:lnSpc>
                <a:defRPr/>
              </a:pPr>
              <a:endParaRPr lang="ko-KR" altLang="en-US" sz="1050" kern="0" dirty="0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10A4CDEE-DAB8-4660-A8CD-FF3EDD547F21}"/>
                </a:ext>
              </a:extLst>
            </p:cNvPr>
            <p:cNvSpPr/>
            <p:nvPr/>
          </p:nvSpPr>
          <p:spPr>
            <a:xfrm>
              <a:off x="9188824" y="1"/>
              <a:ext cx="3003176" cy="1209675"/>
            </a:xfrm>
            <a:custGeom>
              <a:avLst/>
              <a:gdLst>
                <a:gd name="connsiteX0" fmla="*/ 0 w 3340963"/>
                <a:gd name="connsiteY0" fmla="*/ 0 h 1209675"/>
                <a:gd name="connsiteX1" fmla="*/ 638660 w 3340963"/>
                <a:gd name="connsiteY1" fmla="*/ 0 h 1209675"/>
                <a:gd name="connsiteX2" fmla="*/ 1145219 w 3340963"/>
                <a:gd name="connsiteY2" fmla="*/ 0 h 1209675"/>
                <a:gd name="connsiteX3" fmla="*/ 3340963 w 3340963"/>
                <a:gd name="connsiteY3" fmla="*/ 0 h 1209675"/>
                <a:gd name="connsiteX4" fmla="*/ 1633180 w 3340963"/>
                <a:gd name="connsiteY4" fmla="*/ 1209675 h 1209675"/>
                <a:gd name="connsiteX5" fmla="*/ 0 w 3340963"/>
                <a:gd name="connsiteY5" fmla="*/ 1209675 h 120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0963" h="1209675">
                  <a:moveTo>
                    <a:pt x="0" y="0"/>
                  </a:moveTo>
                  <a:lnTo>
                    <a:pt x="638660" y="0"/>
                  </a:lnTo>
                  <a:lnTo>
                    <a:pt x="1145219" y="0"/>
                  </a:lnTo>
                  <a:lnTo>
                    <a:pt x="3340963" y="0"/>
                  </a:lnTo>
                  <a:lnTo>
                    <a:pt x="163318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190500" dist="127000" dir="10800000" sx="87000" sy="87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CCB7414B-8A40-412B-9C79-99C49DFE97A1}"/>
              </a:ext>
            </a:extLst>
          </p:cNvPr>
          <p:cNvSpPr/>
          <p:nvPr/>
        </p:nvSpPr>
        <p:spPr>
          <a:xfrm>
            <a:off x="0" y="1"/>
            <a:ext cx="2663524" cy="1209675"/>
          </a:xfrm>
          <a:custGeom>
            <a:avLst/>
            <a:gdLst>
              <a:gd name="connsiteX0" fmla="*/ 0 w 2663524"/>
              <a:gd name="connsiteY0" fmla="*/ 0 h 1209675"/>
              <a:gd name="connsiteX1" fmla="*/ 313648 w 2663524"/>
              <a:gd name="connsiteY1" fmla="*/ 0 h 1209675"/>
              <a:gd name="connsiteX2" fmla="*/ 2663524 w 2663524"/>
              <a:gd name="connsiteY2" fmla="*/ 0 h 1209675"/>
              <a:gd name="connsiteX3" fmla="*/ 955741 w 2663524"/>
              <a:gd name="connsiteY3" fmla="*/ 1209675 h 1209675"/>
              <a:gd name="connsiteX4" fmla="*/ 0 w 2663524"/>
              <a:gd name="connsiteY4" fmla="*/ 1209675 h 120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3524" h="1209675">
                <a:moveTo>
                  <a:pt x="0" y="0"/>
                </a:moveTo>
                <a:lnTo>
                  <a:pt x="313648" y="0"/>
                </a:lnTo>
                <a:lnTo>
                  <a:pt x="2663524" y="0"/>
                </a:lnTo>
                <a:lnTo>
                  <a:pt x="955741" y="1209675"/>
                </a:lnTo>
                <a:lnTo>
                  <a:pt x="0" y="1209675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190500" dist="127000" dir="12000000" sx="87000" sy="87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/>
            <a:r>
              <a:rPr lang="en-US" altLang="ko-KR" sz="6000" b="1" i="1" kern="0" dirty="0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F</a:t>
            </a:r>
            <a:endParaRPr lang="ko-KR" altLang="en-US" sz="6000" b="1" i="1" u="sng" dirty="0">
              <a:solidFill>
                <a:prstClr val="white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F8BD07-75D0-4555-B56E-70B7214CEB6B}"/>
              </a:ext>
            </a:extLst>
          </p:cNvPr>
          <p:cNvSpPr txBox="1"/>
          <p:nvPr/>
        </p:nvSpPr>
        <p:spPr>
          <a:xfrm>
            <a:off x="4126176" y="2218267"/>
            <a:ext cx="7650559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ko-KR" altLang="en-US" sz="2800" dirty="0" err="1">
                <a:solidFill>
                  <a:schemeClr val="accent3">
                    <a:lumMod val="50000"/>
                  </a:schemeClr>
                </a:solidFill>
                <a:latin typeface="210 맨발의청춘 L"/>
                <a:ea typeface="210 맨발의청춘 L"/>
              </a:rPr>
              <a:t>아두이노</a:t>
            </a:r>
            <a:r>
              <a:rPr lang="ko-KR" altLang="en-US" sz="2800" dirty="0">
                <a:solidFill>
                  <a:schemeClr val="accent3">
                    <a:lumMod val="50000"/>
                  </a:schemeClr>
                </a:solidFill>
                <a:latin typeface="210 맨발의청춘 L"/>
                <a:ea typeface="210 맨발의청춘 L"/>
              </a:rPr>
              <a:t> 미니</a:t>
            </a:r>
            <a:r>
              <a:rPr lang="en-US" altLang="ko-KR" sz="2800" dirty="0">
                <a:solidFill>
                  <a:schemeClr val="accent3">
                    <a:lumMod val="50000"/>
                  </a:schemeClr>
                </a:solidFill>
                <a:latin typeface="210 맨발의청춘 L"/>
                <a:ea typeface="210 맨발의청춘 L"/>
              </a:rPr>
              <a:t>, </a:t>
            </a:r>
            <a:r>
              <a:rPr lang="ko-KR" altLang="en-US" sz="2800" dirty="0" err="1">
                <a:solidFill>
                  <a:schemeClr val="accent3">
                    <a:lumMod val="50000"/>
                  </a:schemeClr>
                </a:solidFill>
                <a:latin typeface="210 맨발의청춘 L"/>
                <a:ea typeface="210 맨발의청춘 L"/>
              </a:rPr>
              <a:t>리튬폴리머</a:t>
            </a:r>
            <a:r>
              <a:rPr lang="ko-KR" altLang="en-US" sz="2800" dirty="0">
                <a:solidFill>
                  <a:schemeClr val="accent3">
                    <a:lumMod val="50000"/>
                  </a:schemeClr>
                </a:solidFill>
                <a:latin typeface="210 맨발의청춘 L"/>
                <a:ea typeface="210 맨발의청춘 L"/>
              </a:rPr>
              <a:t> 배터리 사용시 개선 가능</a:t>
            </a:r>
            <a:endParaRPr lang="en-US" altLang="ko-KR" sz="2800" dirty="0">
              <a:solidFill>
                <a:schemeClr val="accent3">
                  <a:lumMod val="50000"/>
                </a:schemeClr>
              </a:solidFill>
              <a:latin typeface="210 맨발의청춘 L"/>
              <a:ea typeface="210 맨발의청춘 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57508E-6761-4BED-8507-1988A505FC1B}"/>
              </a:ext>
            </a:extLst>
          </p:cNvPr>
          <p:cNvSpPr txBox="1"/>
          <p:nvPr/>
        </p:nvSpPr>
        <p:spPr>
          <a:xfrm>
            <a:off x="415265" y="2218267"/>
            <a:ext cx="3345839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ko-KR" altLang="en-US" sz="2800" dirty="0">
                <a:solidFill>
                  <a:schemeClr val="accent3">
                    <a:lumMod val="50000"/>
                  </a:schemeClr>
                </a:solidFill>
                <a:latin typeface="210 맨발의청춘 L"/>
                <a:ea typeface="210 맨발의청춘 L"/>
              </a:rPr>
              <a:t>리모컨의 크기 증가</a:t>
            </a:r>
            <a:endParaRPr lang="en-US" altLang="ko-KR" sz="2800" dirty="0">
              <a:solidFill>
                <a:schemeClr val="accent3">
                  <a:lumMod val="50000"/>
                </a:schemeClr>
              </a:solidFill>
              <a:latin typeface="210 맨발의청춘 L"/>
              <a:ea typeface="210 맨발의청춘 L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19CC7B12-1B96-4F47-8A82-2BCF415E6876}"/>
              </a:ext>
            </a:extLst>
          </p:cNvPr>
          <p:cNvSpPr/>
          <p:nvPr/>
        </p:nvSpPr>
        <p:spPr>
          <a:xfrm>
            <a:off x="3511722" y="2394413"/>
            <a:ext cx="498764" cy="332509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894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4D4DFD0D-7ECA-481F-A4DD-6DDAFAD2C2F7}"/>
              </a:ext>
            </a:extLst>
          </p:cNvPr>
          <p:cNvGrpSpPr/>
          <p:nvPr/>
        </p:nvGrpSpPr>
        <p:grpSpPr>
          <a:xfrm>
            <a:off x="0" y="0"/>
            <a:ext cx="12192000" cy="1209676"/>
            <a:chOff x="0" y="0"/>
            <a:chExt cx="12192000" cy="120967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E7B9580-8B6B-4969-8C43-D65C6AAFBADC}"/>
                </a:ext>
              </a:extLst>
            </p:cNvPr>
            <p:cNvSpPr/>
            <p:nvPr/>
          </p:nvSpPr>
          <p:spPr>
            <a:xfrm>
              <a:off x="0" y="0"/>
              <a:ext cx="12192000" cy="120967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7" latinLnBrk="0">
                <a:lnSpc>
                  <a:spcPct val="150000"/>
                </a:lnSpc>
                <a:defRPr/>
              </a:pPr>
              <a:r>
                <a:rPr lang="ko-KR" altLang="en-US" sz="4000" b="1" i="1" kern="0" dirty="0">
                  <a:solidFill>
                    <a:prstClr val="white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현실적 제한 및 극복방안</a:t>
              </a:r>
              <a:r>
                <a:rPr lang="en-US" altLang="ko-KR" sz="4000" b="1" i="1" kern="0" dirty="0">
                  <a:solidFill>
                    <a:prstClr val="white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(2)</a:t>
              </a:r>
              <a:endParaRPr lang="en-US" altLang="ko-KR" sz="4000" kern="0" dirty="0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lvl="7" latinLnBrk="0">
                <a:lnSpc>
                  <a:spcPct val="150000"/>
                </a:lnSpc>
                <a:defRPr/>
              </a:pPr>
              <a:endParaRPr lang="ko-KR" altLang="en-US" sz="1050" kern="0" dirty="0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10A4CDEE-DAB8-4660-A8CD-FF3EDD547F21}"/>
                </a:ext>
              </a:extLst>
            </p:cNvPr>
            <p:cNvSpPr/>
            <p:nvPr/>
          </p:nvSpPr>
          <p:spPr>
            <a:xfrm>
              <a:off x="9233647" y="1"/>
              <a:ext cx="2958353" cy="1209675"/>
            </a:xfrm>
            <a:custGeom>
              <a:avLst/>
              <a:gdLst>
                <a:gd name="connsiteX0" fmla="*/ 0 w 3340963"/>
                <a:gd name="connsiteY0" fmla="*/ 0 h 1209675"/>
                <a:gd name="connsiteX1" fmla="*/ 638660 w 3340963"/>
                <a:gd name="connsiteY1" fmla="*/ 0 h 1209675"/>
                <a:gd name="connsiteX2" fmla="*/ 1145219 w 3340963"/>
                <a:gd name="connsiteY2" fmla="*/ 0 h 1209675"/>
                <a:gd name="connsiteX3" fmla="*/ 3340963 w 3340963"/>
                <a:gd name="connsiteY3" fmla="*/ 0 h 1209675"/>
                <a:gd name="connsiteX4" fmla="*/ 1633180 w 3340963"/>
                <a:gd name="connsiteY4" fmla="*/ 1209675 h 1209675"/>
                <a:gd name="connsiteX5" fmla="*/ 0 w 3340963"/>
                <a:gd name="connsiteY5" fmla="*/ 1209675 h 120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0963" h="1209675">
                  <a:moveTo>
                    <a:pt x="0" y="0"/>
                  </a:moveTo>
                  <a:lnTo>
                    <a:pt x="638660" y="0"/>
                  </a:lnTo>
                  <a:lnTo>
                    <a:pt x="1145219" y="0"/>
                  </a:lnTo>
                  <a:lnTo>
                    <a:pt x="3340963" y="0"/>
                  </a:lnTo>
                  <a:lnTo>
                    <a:pt x="163318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190500" dist="127000" dir="10800000" sx="87000" sy="87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CCB7414B-8A40-412B-9C79-99C49DFE97A1}"/>
              </a:ext>
            </a:extLst>
          </p:cNvPr>
          <p:cNvSpPr/>
          <p:nvPr/>
        </p:nvSpPr>
        <p:spPr>
          <a:xfrm>
            <a:off x="0" y="1"/>
            <a:ext cx="2663524" cy="1209675"/>
          </a:xfrm>
          <a:custGeom>
            <a:avLst/>
            <a:gdLst>
              <a:gd name="connsiteX0" fmla="*/ 0 w 2663524"/>
              <a:gd name="connsiteY0" fmla="*/ 0 h 1209675"/>
              <a:gd name="connsiteX1" fmla="*/ 313648 w 2663524"/>
              <a:gd name="connsiteY1" fmla="*/ 0 h 1209675"/>
              <a:gd name="connsiteX2" fmla="*/ 2663524 w 2663524"/>
              <a:gd name="connsiteY2" fmla="*/ 0 h 1209675"/>
              <a:gd name="connsiteX3" fmla="*/ 955741 w 2663524"/>
              <a:gd name="connsiteY3" fmla="*/ 1209675 h 1209675"/>
              <a:gd name="connsiteX4" fmla="*/ 0 w 2663524"/>
              <a:gd name="connsiteY4" fmla="*/ 1209675 h 120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3524" h="1209675">
                <a:moveTo>
                  <a:pt x="0" y="0"/>
                </a:moveTo>
                <a:lnTo>
                  <a:pt x="313648" y="0"/>
                </a:lnTo>
                <a:lnTo>
                  <a:pt x="2663524" y="0"/>
                </a:lnTo>
                <a:lnTo>
                  <a:pt x="955741" y="1209675"/>
                </a:lnTo>
                <a:lnTo>
                  <a:pt x="0" y="1209675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190500" dist="127000" dir="12000000" sx="87000" sy="87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/>
            <a:r>
              <a:rPr lang="en-US" altLang="ko-KR" sz="6000" b="1" i="1" kern="0" dirty="0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F</a:t>
            </a:r>
            <a:endParaRPr lang="ko-KR" altLang="en-US" sz="6000" b="1" i="1" u="sng" dirty="0">
              <a:solidFill>
                <a:prstClr val="white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D075C2-E251-45DA-8D96-5AF9E6D082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24"/>
          <a:stretch/>
        </p:blipFill>
        <p:spPr>
          <a:xfrm>
            <a:off x="6835833" y="1710358"/>
            <a:ext cx="5215235" cy="45841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291234-DB60-49AD-9C8C-0DDF527E478A}"/>
              </a:ext>
            </a:extLst>
          </p:cNvPr>
          <p:cNvSpPr txBox="1"/>
          <p:nvPr/>
        </p:nvSpPr>
        <p:spPr>
          <a:xfrm>
            <a:off x="233642" y="2254980"/>
            <a:ext cx="6428879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err="1">
                <a:solidFill>
                  <a:schemeClr val="accent3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심박센서만으로</a:t>
            </a:r>
            <a:r>
              <a:rPr lang="ko-KR" altLang="en-US" sz="2800" dirty="0">
                <a:solidFill>
                  <a:schemeClr val="accent3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정밀한 알코올감지 어려움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24BA27-7538-4038-BA09-5968B7EC2CF3}"/>
              </a:ext>
            </a:extLst>
          </p:cNvPr>
          <p:cNvSpPr txBox="1"/>
          <p:nvPr/>
        </p:nvSpPr>
        <p:spPr>
          <a:xfrm>
            <a:off x="834796" y="3255398"/>
            <a:ext cx="5930115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accent3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온도센서를 추가하면 성능향상 가능</a:t>
            </a:r>
            <a:r>
              <a:rPr lang="en-US" altLang="ko-KR" sz="2800" dirty="0">
                <a:solidFill>
                  <a:schemeClr val="accent3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accent3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피부의 </a:t>
            </a:r>
            <a:r>
              <a:rPr lang="ko-KR" altLang="en-US" sz="2800" dirty="0">
                <a:solidFill>
                  <a:srgbClr val="00B0F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땀</a:t>
            </a:r>
            <a:r>
              <a:rPr lang="ko-KR" altLang="en-US" sz="2800" dirty="0">
                <a:solidFill>
                  <a:schemeClr val="accent3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을 통해 알코올을 측정하는 </a:t>
            </a:r>
            <a:endParaRPr lang="en-US" altLang="ko-KR" sz="2800" dirty="0">
              <a:solidFill>
                <a:schemeClr val="accent3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accent3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개발 중인 센서 </a:t>
            </a:r>
            <a:r>
              <a:rPr lang="ko-KR" altLang="en-US" sz="2800" dirty="0" err="1">
                <a:solidFill>
                  <a:schemeClr val="accent3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이용시</a:t>
            </a:r>
            <a:r>
              <a:rPr lang="ko-KR" altLang="en-US" sz="2800" dirty="0">
                <a:solidFill>
                  <a:schemeClr val="accent3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정밀한 감지 가능</a:t>
            </a:r>
            <a:endParaRPr lang="en-US" altLang="ko-KR" sz="2800" dirty="0">
              <a:solidFill>
                <a:schemeClr val="accent3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3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2400" dirty="0">
                <a:solidFill>
                  <a:schemeClr val="accent3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아직은 일회용 측정만 가능</a:t>
            </a:r>
            <a:r>
              <a:rPr lang="en-US" altLang="ko-KR" sz="2400" dirty="0">
                <a:solidFill>
                  <a:schemeClr val="accent3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endParaRPr lang="ko-KR" altLang="en-US" sz="2400" dirty="0">
              <a:solidFill>
                <a:schemeClr val="accent3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3A448280-6CEC-4A8A-A1D8-FB16E62C05E6}"/>
              </a:ext>
            </a:extLst>
          </p:cNvPr>
          <p:cNvSpPr/>
          <p:nvPr/>
        </p:nvSpPr>
        <p:spPr>
          <a:xfrm>
            <a:off x="265110" y="3462867"/>
            <a:ext cx="498764" cy="332509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370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D7B0C8C3-3027-4D79-8ADF-D3823E2DA3D2}"/>
              </a:ext>
            </a:extLst>
          </p:cNvPr>
          <p:cNvGrpSpPr/>
          <p:nvPr/>
        </p:nvGrpSpPr>
        <p:grpSpPr>
          <a:xfrm>
            <a:off x="0" y="0"/>
            <a:ext cx="12192000" cy="1209676"/>
            <a:chOff x="0" y="0"/>
            <a:chExt cx="12192000" cy="120967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C17D168-0ED6-4919-85F6-8C028E1D7EAA}"/>
                </a:ext>
              </a:extLst>
            </p:cNvPr>
            <p:cNvSpPr/>
            <p:nvPr/>
          </p:nvSpPr>
          <p:spPr>
            <a:xfrm>
              <a:off x="0" y="0"/>
              <a:ext cx="12192000" cy="120967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7" latinLnBrk="0">
                <a:lnSpc>
                  <a:spcPct val="150000"/>
                </a:lnSpc>
                <a:defRPr/>
              </a:pPr>
              <a:r>
                <a:rPr lang="ko-KR" altLang="en-US" sz="4800" b="1" i="1" kern="0" dirty="0">
                  <a:solidFill>
                    <a:prstClr val="white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목차</a:t>
              </a:r>
              <a:endParaRPr lang="en-US" altLang="ko-KR" sz="3200" b="1" i="1" kern="0" dirty="0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lvl="7" latinLnBrk="0">
                <a:lnSpc>
                  <a:spcPct val="150000"/>
                </a:lnSpc>
                <a:defRPr/>
              </a:pPr>
              <a:endParaRPr lang="ko-KR" altLang="en-US" sz="1050" kern="0" dirty="0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A82AA564-E0A3-43A0-B69B-90E95316DD86}"/>
                </a:ext>
              </a:extLst>
            </p:cNvPr>
            <p:cNvSpPr/>
            <p:nvPr/>
          </p:nvSpPr>
          <p:spPr>
            <a:xfrm>
              <a:off x="8851037" y="1"/>
              <a:ext cx="3340963" cy="1209675"/>
            </a:xfrm>
            <a:custGeom>
              <a:avLst/>
              <a:gdLst>
                <a:gd name="connsiteX0" fmla="*/ 0 w 3340963"/>
                <a:gd name="connsiteY0" fmla="*/ 0 h 1209675"/>
                <a:gd name="connsiteX1" fmla="*/ 638660 w 3340963"/>
                <a:gd name="connsiteY1" fmla="*/ 0 h 1209675"/>
                <a:gd name="connsiteX2" fmla="*/ 1145219 w 3340963"/>
                <a:gd name="connsiteY2" fmla="*/ 0 h 1209675"/>
                <a:gd name="connsiteX3" fmla="*/ 3340963 w 3340963"/>
                <a:gd name="connsiteY3" fmla="*/ 0 h 1209675"/>
                <a:gd name="connsiteX4" fmla="*/ 1633180 w 3340963"/>
                <a:gd name="connsiteY4" fmla="*/ 1209675 h 1209675"/>
                <a:gd name="connsiteX5" fmla="*/ 0 w 3340963"/>
                <a:gd name="connsiteY5" fmla="*/ 1209675 h 120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0963" h="1209675">
                  <a:moveTo>
                    <a:pt x="0" y="0"/>
                  </a:moveTo>
                  <a:lnTo>
                    <a:pt x="638660" y="0"/>
                  </a:lnTo>
                  <a:lnTo>
                    <a:pt x="1145219" y="0"/>
                  </a:lnTo>
                  <a:lnTo>
                    <a:pt x="3340963" y="0"/>
                  </a:lnTo>
                  <a:lnTo>
                    <a:pt x="163318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190500" dist="127000" dir="10800000" sx="87000" sy="87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AAB191EC-45CC-4293-84A3-6E591DBE4CD2}"/>
              </a:ext>
            </a:extLst>
          </p:cNvPr>
          <p:cNvSpPr/>
          <p:nvPr/>
        </p:nvSpPr>
        <p:spPr>
          <a:xfrm>
            <a:off x="0" y="1"/>
            <a:ext cx="2663524" cy="1209675"/>
          </a:xfrm>
          <a:custGeom>
            <a:avLst/>
            <a:gdLst>
              <a:gd name="connsiteX0" fmla="*/ 0 w 2663524"/>
              <a:gd name="connsiteY0" fmla="*/ 0 h 1209675"/>
              <a:gd name="connsiteX1" fmla="*/ 313648 w 2663524"/>
              <a:gd name="connsiteY1" fmla="*/ 0 h 1209675"/>
              <a:gd name="connsiteX2" fmla="*/ 2663524 w 2663524"/>
              <a:gd name="connsiteY2" fmla="*/ 0 h 1209675"/>
              <a:gd name="connsiteX3" fmla="*/ 955741 w 2663524"/>
              <a:gd name="connsiteY3" fmla="*/ 1209675 h 1209675"/>
              <a:gd name="connsiteX4" fmla="*/ 0 w 2663524"/>
              <a:gd name="connsiteY4" fmla="*/ 1209675 h 120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3524" h="1209675">
                <a:moveTo>
                  <a:pt x="0" y="0"/>
                </a:moveTo>
                <a:lnTo>
                  <a:pt x="313648" y="0"/>
                </a:lnTo>
                <a:lnTo>
                  <a:pt x="2663524" y="0"/>
                </a:lnTo>
                <a:lnTo>
                  <a:pt x="955741" y="1209675"/>
                </a:lnTo>
                <a:lnTo>
                  <a:pt x="0" y="1209675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190500" dist="127000" dir="12000000" sx="87000" sy="87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/>
            <a:endParaRPr lang="ko-KR" altLang="en-US" sz="3600" b="1" i="1" u="sng" dirty="0">
              <a:solidFill>
                <a:prstClr val="white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3A116A8-9DDA-4D40-B3A1-0E972864B516}"/>
              </a:ext>
            </a:extLst>
          </p:cNvPr>
          <p:cNvSpPr/>
          <p:nvPr/>
        </p:nvSpPr>
        <p:spPr>
          <a:xfrm>
            <a:off x="1515415" y="2898390"/>
            <a:ext cx="1578301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문제인식 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문제정의</a:t>
            </a:r>
            <a:endParaRPr lang="en-US" altLang="ko-KR" sz="3200" dirty="0">
              <a:solidFill>
                <a:prstClr val="black">
                  <a:lumMod val="65000"/>
                  <a:lumOff val="35000"/>
                </a:prst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0" name="Freeform 9">
            <a:extLst>
              <a:ext uri="{FF2B5EF4-FFF2-40B4-BE49-F238E27FC236}">
                <a16:creationId xmlns:a16="http://schemas.microsoft.com/office/drawing/2014/main" id="{298B89B8-F778-449F-A25B-22841FC29929}"/>
              </a:ext>
            </a:extLst>
          </p:cNvPr>
          <p:cNvSpPr>
            <a:spLocks/>
          </p:cNvSpPr>
          <p:nvPr/>
        </p:nvSpPr>
        <p:spPr bwMode="auto">
          <a:xfrm>
            <a:off x="2215389" y="2684016"/>
            <a:ext cx="190036" cy="285956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BED6489-4A95-46D0-886D-659BA5A2BF99}"/>
              </a:ext>
            </a:extLst>
          </p:cNvPr>
          <p:cNvGrpSpPr/>
          <p:nvPr/>
        </p:nvGrpSpPr>
        <p:grpSpPr>
          <a:xfrm flipV="1">
            <a:off x="2992045" y="4088210"/>
            <a:ext cx="1437768" cy="1449930"/>
            <a:chOff x="2030531" y="2753553"/>
            <a:chExt cx="1713593" cy="143845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6863448-2594-4EBD-8CDF-6BA616A23F6B}"/>
                </a:ext>
              </a:extLst>
            </p:cNvPr>
            <p:cNvSpPr/>
            <p:nvPr/>
          </p:nvSpPr>
          <p:spPr>
            <a:xfrm>
              <a:off x="2030531" y="3951624"/>
              <a:ext cx="256559" cy="240382"/>
            </a:xfrm>
            <a:prstGeom prst="ellipse">
              <a:avLst/>
            </a:prstGeom>
            <a:solidFill>
              <a:srgbClr val="00B0F0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25" name="오른쪽 대괄호 24">
              <a:extLst>
                <a:ext uri="{FF2B5EF4-FFF2-40B4-BE49-F238E27FC236}">
                  <a16:creationId xmlns:a16="http://schemas.microsoft.com/office/drawing/2014/main" id="{F2A15377-D6E0-47AC-907F-8CB9C07723BB}"/>
                </a:ext>
              </a:extLst>
            </p:cNvPr>
            <p:cNvSpPr/>
            <p:nvPr/>
          </p:nvSpPr>
          <p:spPr>
            <a:xfrm rot="16200000">
              <a:off x="2284588" y="2620672"/>
              <a:ext cx="1326655" cy="1592417"/>
            </a:xfrm>
            <a:prstGeom prst="rightBracket">
              <a:avLst>
                <a:gd name="adj" fmla="val 0"/>
              </a:avLst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18" name="오른쪽 대괄호 17">
            <a:extLst>
              <a:ext uri="{FF2B5EF4-FFF2-40B4-BE49-F238E27FC236}">
                <a16:creationId xmlns:a16="http://schemas.microsoft.com/office/drawing/2014/main" id="{C3A64368-A413-4271-AC37-564790D405D4}"/>
              </a:ext>
            </a:extLst>
          </p:cNvPr>
          <p:cNvSpPr/>
          <p:nvPr/>
        </p:nvSpPr>
        <p:spPr>
          <a:xfrm rot="16200000">
            <a:off x="1581212" y="2409725"/>
            <a:ext cx="1458391" cy="1578301"/>
          </a:xfrm>
          <a:prstGeom prst="rightBracket">
            <a:avLst>
              <a:gd name="adj" fmla="val 0"/>
            </a:avLst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E2601A2-751C-4C00-A597-79307C439C48}"/>
              </a:ext>
            </a:extLst>
          </p:cNvPr>
          <p:cNvSpPr/>
          <p:nvPr/>
        </p:nvSpPr>
        <p:spPr>
          <a:xfrm>
            <a:off x="177226" y="3527428"/>
            <a:ext cx="985126" cy="80830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B0F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START</a:t>
            </a:r>
            <a:endParaRPr lang="ko-KR" altLang="en-US" b="1" dirty="0">
              <a:solidFill>
                <a:srgbClr val="00B0F0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41FB290-CA2B-40A3-B10C-2A3B0742C0DE}"/>
              </a:ext>
            </a:extLst>
          </p:cNvPr>
          <p:cNvCxnSpPr>
            <a:cxnSpLocks/>
            <a:stCxn id="18" idx="0"/>
            <a:endCxn id="37" idx="3"/>
          </p:cNvCxnSpPr>
          <p:nvPr/>
        </p:nvCxnSpPr>
        <p:spPr>
          <a:xfrm flipH="1">
            <a:off x="1162352" y="3928071"/>
            <a:ext cx="358905" cy="3509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472AB2E-BF79-4D84-A3E6-8C96D051E809}"/>
              </a:ext>
            </a:extLst>
          </p:cNvPr>
          <p:cNvGrpSpPr/>
          <p:nvPr/>
        </p:nvGrpSpPr>
        <p:grpSpPr>
          <a:xfrm flipV="1">
            <a:off x="6076958" y="4079746"/>
            <a:ext cx="1420869" cy="1458394"/>
            <a:chOff x="2040482" y="2753553"/>
            <a:chExt cx="1703642" cy="1446850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8AF5E1A-6837-4A68-B99B-41C03AC36EE0}"/>
                </a:ext>
              </a:extLst>
            </p:cNvPr>
            <p:cNvSpPr/>
            <p:nvPr/>
          </p:nvSpPr>
          <p:spPr>
            <a:xfrm>
              <a:off x="2040482" y="3960021"/>
              <a:ext cx="240382" cy="240382"/>
            </a:xfrm>
            <a:prstGeom prst="ellipse">
              <a:avLst/>
            </a:prstGeom>
            <a:solidFill>
              <a:srgbClr val="00B0F0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46" name="오른쪽 대괄호 45">
              <a:extLst>
                <a:ext uri="{FF2B5EF4-FFF2-40B4-BE49-F238E27FC236}">
                  <a16:creationId xmlns:a16="http://schemas.microsoft.com/office/drawing/2014/main" id="{6EF6FFCD-181B-403D-B2C6-A10FAE410434}"/>
                </a:ext>
              </a:extLst>
            </p:cNvPr>
            <p:cNvSpPr/>
            <p:nvPr/>
          </p:nvSpPr>
          <p:spPr>
            <a:xfrm rot="16200000">
              <a:off x="2284588" y="2620672"/>
              <a:ext cx="1326655" cy="1592417"/>
            </a:xfrm>
            <a:prstGeom prst="rightBracket">
              <a:avLst>
                <a:gd name="adj" fmla="val 0"/>
              </a:avLst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800A0FA-1F9F-4A68-9652-FBFE9ADDA71E}"/>
              </a:ext>
            </a:extLst>
          </p:cNvPr>
          <p:cNvSpPr/>
          <p:nvPr/>
        </p:nvSpPr>
        <p:spPr>
          <a:xfrm>
            <a:off x="6268637" y="4525125"/>
            <a:ext cx="1154716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결과</a:t>
            </a:r>
            <a:endParaRPr lang="en-US" altLang="ko-KR" sz="3200" dirty="0">
              <a:solidFill>
                <a:prstClr val="black">
                  <a:lumMod val="65000"/>
                  <a:lumOff val="35000"/>
                </a:prst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79CAA176-3FF5-49D1-B4EB-90DF872D00D9}"/>
              </a:ext>
            </a:extLst>
          </p:cNvPr>
          <p:cNvGrpSpPr/>
          <p:nvPr/>
        </p:nvGrpSpPr>
        <p:grpSpPr>
          <a:xfrm>
            <a:off x="7404556" y="2467893"/>
            <a:ext cx="1569225" cy="1541606"/>
            <a:chOff x="8710526" y="2337658"/>
            <a:chExt cx="2291433" cy="1682238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FAE5AA62-B0DA-4F6E-BACB-5F503E7D4387}"/>
                </a:ext>
              </a:extLst>
            </p:cNvPr>
            <p:cNvSpPr/>
            <p:nvPr/>
          </p:nvSpPr>
          <p:spPr>
            <a:xfrm>
              <a:off x="8710526" y="3797590"/>
              <a:ext cx="272395" cy="222306"/>
            </a:xfrm>
            <a:prstGeom prst="ellipse">
              <a:avLst/>
            </a:prstGeom>
            <a:solidFill>
              <a:srgbClr val="00B0F0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F77A84D2-1E87-4C14-9AB6-3F55E064D471}"/>
                </a:ext>
              </a:extLst>
            </p:cNvPr>
            <p:cNvGrpSpPr/>
            <p:nvPr/>
          </p:nvGrpSpPr>
          <p:grpSpPr>
            <a:xfrm>
              <a:off x="8836774" y="2337658"/>
              <a:ext cx="2165185" cy="1571085"/>
              <a:chOff x="8836774" y="2337658"/>
              <a:chExt cx="2165185" cy="1571085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F19C9856-0D9E-4986-9AD9-EE61A6D6FA36}"/>
                  </a:ext>
                </a:extLst>
              </p:cNvPr>
              <p:cNvSpPr/>
              <p:nvPr/>
            </p:nvSpPr>
            <p:spPr>
              <a:xfrm>
                <a:off x="8937466" y="2791234"/>
                <a:ext cx="1963802" cy="10747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E</a:t>
                </a:r>
                <a:endPara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기대효과</a:t>
                </a:r>
                <a:endParaRPr lang="en-US" altLang="ko-KR" sz="3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  <p:sp>
            <p:nvSpPr>
              <p:cNvPr id="58" name="오른쪽 대괄호 57">
                <a:extLst>
                  <a:ext uri="{FF2B5EF4-FFF2-40B4-BE49-F238E27FC236}">
                    <a16:creationId xmlns:a16="http://schemas.microsoft.com/office/drawing/2014/main" id="{809B74A2-6F99-48B6-BA5A-F53F287B34CB}"/>
                  </a:ext>
                </a:extLst>
              </p:cNvPr>
              <p:cNvSpPr/>
              <p:nvPr/>
            </p:nvSpPr>
            <p:spPr>
              <a:xfrm rot="5400000" flipH="1" flipV="1">
                <a:off x="9133824" y="2040608"/>
                <a:ext cx="1571085" cy="2165185"/>
              </a:xfrm>
              <a:prstGeom prst="rightBracket">
                <a:avLst>
                  <a:gd name="adj" fmla="val 0"/>
                </a:avLst>
              </a:prstGeom>
              <a:ln w="25400">
                <a:solidFill>
                  <a:schemeClr val="tx1">
                    <a:lumMod val="75000"/>
                    <a:lumOff val="25000"/>
                    <a:alpha val="97000"/>
                  </a:schemeClr>
                </a:solidFill>
                <a:headEnd type="oval" w="lg" len="lg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black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FAB07CA3-CBD1-4B0C-BB58-A48D9A1B15F7}"/>
              </a:ext>
            </a:extLst>
          </p:cNvPr>
          <p:cNvGrpSpPr/>
          <p:nvPr/>
        </p:nvGrpSpPr>
        <p:grpSpPr>
          <a:xfrm>
            <a:off x="4337976" y="2467893"/>
            <a:ext cx="1831624" cy="1784714"/>
            <a:chOff x="4071371" y="2467893"/>
            <a:chExt cx="1831624" cy="1784714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58410F0B-69C6-41FE-9E09-0910C0A0C57F}"/>
                </a:ext>
              </a:extLst>
            </p:cNvPr>
            <p:cNvSpPr/>
            <p:nvPr/>
          </p:nvSpPr>
          <p:spPr>
            <a:xfrm>
              <a:off x="4071371" y="3776779"/>
              <a:ext cx="193194" cy="243549"/>
            </a:xfrm>
            <a:prstGeom prst="ellipse">
              <a:avLst/>
            </a:prstGeom>
            <a:solidFill>
              <a:srgbClr val="00B0F0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05FAEE03-E4A0-4EEC-8C67-8DCA60EFEC84}"/>
                </a:ext>
              </a:extLst>
            </p:cNvPr>
            <p:cNvGrpSpPr/>
            <p:nvPr/>
          </p:nvGrpSpPr>
          <p:grpSpPr>
            <a:xfrm>
              <a:off x="4167969" y="2467893"/>
              <a:ext cx="1735026" cy="1784714"/>
              <a:chOff x="4122638" y="2467895"/>
              <a:chExt cx="1735026" cy="1784714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10C2021-80BF-44FC-A2AF-C838EF80FA58}"/>
                  </a:ext>
                </a:extLst>
              </p:cNvPr>
              <p:cNvSpPr/>
              <p:nvPr/>
            </p:nvSpPr>
            <p:spPr>
              <a:xfrm>
                <a:off x="4201000" y="2898392"/>
                <a:ext cx="1578301" cy="13542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C</a:t>
                </a:r>
                <a:endPara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아이디어 </a:t>
                </a:r>
                <a:endParaRPr lang="en-US" altLang="ko-KR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설계 및 제작</a:t>
                </a:r>
                <a:endParaRPr lang="en-US" altLang="ko-KR" sz="3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  <p:sp>
            <p:nvSpPr>
              <p:cNvPr id="52" name="오른쪽 대괄호 51">
                <a:extLst>
                  <a:ext uri="{FF2B5EF4-FFF2-40B4-BE49-F238E27FC236}">
                    <a16:creationId xmlns:a16="http://schemas.microsoft.com/office/drawing/2014/main" id="{1BDA25E0-A9C2-41E6-BC8A-3077E0330E93}"/>
                  </a:ext>
                </a:extLst>
              </p:cNvPr>
              <p:cNvSpPr/>
              <p:nvPr/>
            </p:nvSpPr>
            <p:spPr>
              <a:xfrm rot="5400000" flipH="1" flipV="1">
                <a:off x="4270278" y="2320255"/>
                <a:ext cx="1439746" cy="1735026"/>
              </a:xfrm>
              <a:prstGeom prst="rightBracket">
                <a:avLst>
                  <a:gd name="adj" fmla="val 0"/>
                </a:avLst>
              </a:prstGeom>
              <a:ln w="25400">
                <a:solidFill>
                  <a:schemeClr val="tx1">
                    <a:lumMod val="75000"/>
                    <a:lumOff val="25000"/>
                    <a:alpha val="97000"/>
                  </a:schemeClr>
                </a:solidFill>
                <a:headEnd type="oval" w="lg" len="lg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black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  <p:sp>
            <p:nvSpPr>
              <p:cNvPr id="71" name="Freeform 9">
                <a:extLst>
                  <a:ext uri="{FF2B5EF4-FFF2-40B4-BE49-F238E27FC236}">
                    <a16:creationId xmlns:a16="http://schemas.microsoft.com/office/drawing/2014/main" id="{EABAEDCA-E1E5-43BE-ADF5-95CD0E459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5133" y="2684018"/>
                <a:ext cx="190036" cy="285956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endParaRPr>
              </a:p>
            </p:txBody>
          </p:sp>
        </p:grp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84FDB50-AEE2-4D08-BB66-B61812791643}"/>
              </a:ext>
            </a:extLst>
          </p:cNvPr>
          <p:cNvGrpSpPr/>
          <p:nvPr/>
        </p:nvGrpSpPr>
        <p:grpSpPr>
          <a:xfrm>
            <a:off x="3183260" y="4292105"/>
            <a:ext cx="1154716" cy="1213223"/>
            <a:chOff x="2952365" y="4066617"/>
            <a:chExt cx="1154716" cy="121322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24680DE-C929-48A9-87A7-B00C78DE462E}"/>
                </a:ext>
              </a:extLst>
            </p:cNvPr>
            <p:cNvSpPr/>
            <p:nvPr/>
          </p:nvSpPr>
          <p:spPr>
            <a:xfrm>
              <a:off x="2952365" y="4294955"/>
              <a:ext cx="1154716" cy="984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B</a:t>
              </a:r>
              <a:endPara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사용된 부품</a:t>
              </a:r>
              <a:endParaRPr lang="en-US" altLang="ko-KR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D438473B-05E3-4F00-A346-335B607C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4706" y="4066617"/>
              <a:ext cx="190036" cy="28595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75" name="Freeform 9">
            <a:extLst>
              <a:ext uri="{FF2B5EF4-FFF2-40B4-BE49-F238E27FC236}">
                <a16:creationId xmlns:a16="http://schemas.microsoft.com/office/drawing/2014/main" id="{72C73404-E62F-47AF-BAD2-77B63C7853C6}"/>
              </a:ext>
            </a:extLst>
          </p:cNvPr>
          <p:cNvSpPr>
            <a:spLocks/>
          </p:cNvSpPr>
          <p:nvPr/>
        </p:nvSpPr>
        <p:spPr bwMode="auto">
          <a:xfrm>
            <a:off x="6738756" y="4287844"/>
            <a:ext cx="190036" cy="285956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77" name="Freeform 9">
            <a:extLst>
              <a:ext uri="{FF2B5EF4-FFF2-40B4-BE49-F238E27FC236}">
                <a16:creationId xmlns:a16="http://schemas.microsoft.com/office/drawing/2014/main" id="{C0E7C5EB-1C1B-4B81-9FC7-E31B8CE4EDA8}"/>
              </a:ext>
            </a:extLst>
          </p:cNvPr>
          <p:cNvSpPr>
            <a:spLocks/>
          </p:cNvSpPr>
          <p:nvPr/>
        </p:nvSpPr>
        <p:spPr bwMode="auto">
          <a:xfrm>
            <a:off x="8137379" y="2684016"/>
            <a:ext cx="190036" cy="285956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1" name="자유형 23">
            <a:extLst>
              <a:ext uri="{FF2B5EF4-FFF2-40B4-BE49-F238E27FC236}">
                <a16:creationId xmlns:a16="http://schemas.microsoft.com/office/drawing/2014/main" id="{5EC932B5-4859-4093-B6C2-97E0670E3604}"/>
              </a:ext>
            </a:extLst>
          </p:cNvPr>
          <p:cNvSpPr>
            <a:spLocks/>
          </p:cNvSpPr>
          <p:nvPr/>
        </p:nvSpPr>
        <p:spPr bwMode="auto">
          <a:xfrm>
            <a:off x="613739" y="3445875"/>
            <a:ext cx="228988" cy="228513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11EDFDD-8FC9-4F4B-A38A-C8923AF63560}"/>
              </a:ext>
            </a:extLst>
          </p:cNvPr>
          <p:cNvGrpSpPr/>
          <p:nvPr/>
        </p:nvGrpSpPr>
        <p:grpSpPr>
          <a:xfrm>
            <a:off x="11029648" y="3434084"/>
            <a:ext cx="878037" cy="947464"/>
            <a:chOff x="8866598" y="3700040"/>
            <a:chExt cx="878037" cy="94746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27EC901-70E2-480E-9F84-20E0BAE2651D}"/>
                </a:ext>
              </a:extLst>
            </p:cNvPr>
            <p:cNvSpPr/>
            <p:nvPr/>
          </p:nvSpPr>
          <p:spPr>
            <a:xfrm>
              <a:off x="8866598" y="3830590"/>
              <a:ext cx="878037" cy="816914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prstClr val="white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GOAL</a:t>
              </a:r>
              <a:endParaRPr lang="ko-KR" altLang="en-US" b="1" dirty="0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79" name="자유형 23">
              <a:extLst>
                <a:ext uri="{FF2B5EF4-FFF2-40B4-BE49-F238E27FC236}">
                  <a16:creationId xmlns:a16="http://schemas.microsoft.com/office/drawing/2014/main" id="{59315197-DDA4-4009-8556-C70B8930B19C}"/>
                </a:ext>
              </a:extLst>
            </p:cNvPr>
            <p:cNvSpPr>
              <a:spLocks/>
            </p:cNvSpPr>
            <p:nvPr/>
          </p:nvSpPr>
          <p:spPr bwMode="auto">
            <a:xfrm rot="5400000" flipV="1">
              <a:off x="9148173" y="3730385"/>
              <a:ext cx="261099" cy="200409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952F157-9E7E-4B6D-B3D4-0A02A20AC228}"/>
              </a:ext>
            </a:extLst>
          </p:cNvPr>
          <p:cNvGrpSpPr/>
          <p:nvPr/>
        </p:nvGrpSpPr>
        <p:grpSpPr>
          <a:xfrm flipV="1">
            <a:off x="8843405" y="3982323"/>
            <a:ext cx="1747785" cy="1555817"/>
            <a:chOff x="2033009" y="2753559"/>
            <a:chExt cx="1711446" cy="1543502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2B302305-795E-4844-B53F-E5B5C1CF0077}"/>
                </a:ext>
              </a:extLst>
            </p:cNvPr>
            <p:cNvSpPr/>
            <p:nvPr/>
          </p:nvSpPr>
          <p:spPr>
            <a:xfrm>
              <a:off x="2033009" y="3989103"/>
              <a:ext cx="240382" cy="240382"/>
            </a:xfrm>
            <a:prstGeom prst="ellipse">
              <a:avLst/>
            </a:prstGeom>
            <a:solidFill>
              <a:srgbClr val="00B0F0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50" name="오른쪽 대괄호 49">
              <a:extLst>
                <a:ext uri="{FF2B5EF4-FFF2-40B4-BE49-F238E27FC236}">
                  <a16:creationId xmlns:a16="http://schemas.microsoft.com/office/drawing/2014/main" id="{4A341DF6-C4DB-42D5-97E1-F3552DC49F6B}"/>
                </a:ext>
              </a:extLst>
            </p:cNvPr>
            <p:cNvSpPr/>
            <p:nvPr/>
          </p:nvSpPr>
          <p:spPr>
            <a:xfrm rot="16200000">
              <a:off x="2176331" y="2728936"/>
              <a:ext cx="1543502" cy="1592747"/>
            </a:xfrm>
            <a:custGeom>
              <a:avLst/>
              <a:gdLst>
                <a:gd name="connsiteX0" fmla="*/ 0 w 1337240"/>
                <a:gd name="connsiteY0" fmla="*/ 0 h 1328105"/>
                <a:gd name="connsiteX1" fmla="*/ 1337240 w 1337240"/>
                <a:gd name="connsiteY1" fmla="*/ 13 h 1328105"/>
                <a:gd name="connsiteX2" fmla="*/ 1337240 w 1337240"/>
                <a:gd name="connsiteY2" fmla="*/ 1328092 h 1328105"/>
                <a:gd name="connsiteX3" fmla="*/ 0 w 1337240"/>
                <a:gd name="connsiteY3" fmla="*/ 1328105 h 1328105"/>
                <a:gd name="connsiteX4" fmla="*/ 0 w 1337240"/>
                <a:gd name="connsiteY4" fmla="*/ 0 h 1328105"/>
                <a:gd name="connsiteX0" fmla="*/ 0 w 1337240"/>
                <a:gd name="connsiteY0" fmla="*/ 0 h 1328105"/>
                <a:gd name="connsiteX1" fmla="*/ 1337240 w 1337240"/>
                <a:gd name="connsiteY1" fmla="*/ 13 h 1328105"/>
                <a:gd name="connsiteX2" fmla="*/ 1337240 w 1337240"/>
                <a:gd name="connsiteY2" fmla="*/ 1328092 h 1328105"/>
                <a:gd name="connsiteX3" fmla="*/ 0 w 1337240"/>
                <a:gd name="connsiteY3" fmla="*/ 1328105 h 1328105"/>
                <a:gd name="connsiteX0" fmla="*/ 0 w 1337240"/>
                <a:gd name="connsiteY0" fmla="*/ 0 h 1328105"/>
                <a:gd name="connsiteX1" fmla="*/ 1337240 w 1337240"/>
                <a:gd name="connsiteY1" fmla="*/ 13 h 1328105"/>
                <a:gd name="connsiteX2" fmla="*/ 1337240 w 1337240"/>
                <a:gd name="connsiteY2" fmla="*/ 1328092 h 1328105"/>
                <a:gd name="connsiteX3" fmla="*/ 0 w 1337240"/>
                <a:gd name="connsiteY3" fmla="*/ 1328105 h 1328105"/>
                <a:gd name="connsiteX4" fmla="*/ 0 w 1337240"/>
                <a:gd name="connsiteY4" fmla="*/ 0 h 1328105"/>
                <a:gd name="connsiteX0" fmla="*/ 0 w 1337240"/>
                <a:gd name="connsiteY0" fmla="*/ 0 h 1328105"/>
                <a:gd name="connsiteX1" fmla="*/ 1337240 w 1337240"/>
                <a:gd name="connsiteY1" fmla="*/ 13 h 1328105"/>
                <a:gd name="connsiteX2" fmla="*/ 1337240 w 1337240"/>
                <a:gd name="connsiteY2" fmla="*/ 1328092 h 1328105"/>
                <a:gd name="connsiteX3" fmla="*/ 0 w 1337240"/>
                <a:gd name="connsiteY3" fmla="*/ 1328105 h 1328105"/>
                <a:gd name="connsiteX0" fmla="*/ 0 w 1337240"/>
                <a:gd name="connsiteY0" fmla="*/ 0 h 1328105"/>
                <a:gd name="connsiteX1" fmla="*/ 1337240 w 1337240"/>
                <a:gd name="connsiteY1" fmla="*/ 13 h 1328105"/>
                <a:gd name="connsiteX2" fmla="*/ 1337240 w 1337240"/>
                <a:gd name="connsiteY2" fmla="*/ 1328092 h 1328105"/>
                <a:gd name="connsiteX3" fmla="*/ 0 w 1337240"/>
                <a:gd name="connsiteY3" fmla="*/ 1328105 h 1328105"/>
                <a:gd name="connsiteX4" fmla="*/ 0 w 1337240"/>
                <a:gd name="connsiteY4" fmla="*/ 0 h 1328105"/>
                <a:gd name="connsiteX0" fmla="*/ 0 w 1337240"/>
                <a:gd name="connsiteY0" fmla="*/ 0 h 1328105"/>
                <a:gd name="connsiteX1" fmla="*/ 1337240 w 1337240"/>
                <a:gd name="connsiteY1" fmla="*/ 13 h 1328105"/>
                <a:gd name="connsiteX2" fmla="*/ 1337240 w 1337240"/>
                <a:gd name="connsiteY2" fmla="*/ 1328092 h 1328105"/>
                <a:gd name="connsiteX3" fmla="*/ 0 w 1337240"/>
                <a:gd name="connsiteY3" fmla="*/ 1328105 h 1328105"/>
                <a:gd name="connsiteX0" fmla="*/ 0 w 1337240"/>
                <a:gd name="connsiteY0" fmla="*/ 0 h 1328105"/>
                <a:gd name="connsiteX1" fmla="*/ 1337240 w 1337240"/>
                <a:gd name="connsiteY1" fmla="*/ 13 h 1328105"/>
                <a:gd name="connsiteX2" fmla="*/ 1337240 w 1337240"/>
                <a:gd name="connsiteY2" fmla="*/ 1328092 h 1328105"/>
                <a:gd name="connsiteX3" fmla="*/ 0 w 1337240"/>
                <a:gd name="connsiteY3" fmla="*/ 1328105 h 1328105"/>
                <a:gd name="connsiteX4" fmla="*/ 0 w 1337240"/>
                <a:gd name="connsiteY4" fmla="*/ 0 h 1328105"/>
                <a:gd name="connsiteX0" fmla="*/ 0 w 1337240"/>
                <a:gd name="connsiteY0" fmla="*/ 0 h 1328105"/>
                <a:gd name="connsiteX1" fmla="*/ 1337240 w 1337240"/>
                <a:gd name="connsiteY1" fmla="*/ 13 h 1328105"/>
                <a:gd name="connsiteX2" fmla="*/ 1337240 w 1337240"/>
                <a:gd name="connsiteY2" fmla="*/ 1328092 h 1328105"/>
                <a:gd name="connsiteX3" fmla="*/ 0 w 1337240"/>
                <a:gd name="connsiteY3" fmla="*/ 1328105 h 1328105"/>
                <a:gd name="connsiteX0" fmla="*/ 0 w 1337240"/>
                <a:gd name="connsiteY0" fmla="*/ 0 h 1328105"/>
                <a:gd name="connsiteX1" fmla="*/ 1337240 w 1337240"/>
                <a:gd name="connsiteY1" fmla="*/ 13 h 1328105"/>
                <a:gd name="connsiteX2" fmla="*/ 1337240 w 1337240"/>
                <a:gd name="connsiteY2" fmla="*/ 1328092 h 1328105"/>
                <a:gd name="connsiteX3" fmla="*/ 0 w 1337240"/>
                <a:gd name="connsiteY3" fmla="*/ 1328105 h 1328105"/>
                <a:gd name="connsiteX4" fmla="*/ 0 w 1337240"/>
                <a:gd name="connsiteY4" fmla="*/ 0 h 1328105"/>
                <a:gd name="connsiteX0" fmla="*/ 0 w 1337240"/>
                <a:gd name="connsiteY0" fmla="*/ 0 h 1328105"/>
                <a:gd name="connsiteX1" fmla="*/ 1337240 w 1337240"/>
                <a:gd name="connsiteY1" fmla="*/ 13 h 1328105"/>
                <a:gd name="connsiteX2" fmla="*/ 1337240 w 1337240"/>
                <a:gd name="connsiteY2" fmla="*/ 1328092 h 1328105"/>
                <a:gd name="connsiteX3" fmla="*/ 0 w 1337240"/>
                <a:gd name="connsiteY3" fmla="*/ 1328105 h 1328105"/>
                <a:gd name="connsiteX0" fmla="*/ 0 w 1337240"/>
                <a:gd name="connsiteY0" fmla="*/ 0 h 1328105"/>
                <a:gd name="connsiteX1" fmla="*/ 1337240 w 1337240"/>
                <a:gd name="connsiteY1" fmla="*/ 13 h 1328105"/>
                <a:gd name="connsiteX2" fmla="*/ 1337240 w 1337240"/>
                <a:gd name="connsiteY2" fmla="*/ 1328092 h 1328105"/>
                <a:gd name="connsiteX3" fmla="*/ 0 w 1337240"/>
                <a:gd name="connsiteY3" fmla="*/ 1328105 h 1328105"/>
                <a:gd name="connsiteX4" fmla="*/ 0 w 1337240"/>
                <a:gd name="connsiteY4" fmla="*/ 0 h 1328105"/>
                <a:gd name="connsiteX0" fmla="*/ 0 w 1337240"/>
                <a:gd name="connsiteY0" fmla="*/ 0 h 1328105"/>
                <a:gd name="connsiteX1" fmla="*/ 1337240 w 1337240"/>
                <a:gd name="connsiteY1" fmla="*/ 13 h 1328105"/>
                <a:gd name="connsiteX2" fmla="*/ 1337240 w 1337240"/>
                <a:gd name="connsiteY2" fmla="*/ 1328092 h 1328105"/>
                <a:gd name="connsiteX3" fmla="*/ 0 w 1337240"/>
                <a:gd name="connsiteY3" fmla="*/ 1328105 h 1328105"/>
                <a:gd name="connsiteX0" fmla="*/ 0 w 1337240"/>
                <a:gd name="connsiteY0" fmla="*/ 0 h 1328105"/>
                <a:gd name="connsiteX1" fmla="*/ 1337240 w 1337240"/>
                <a:gd name="connsiteY1" fmla="*/ 13 h 1328105"/>
                <a:gd name="connsiteX2" fmla="*/ 1337240 w 1337240"/>
                <a:gd name="connsiteY2" fmla="*/ 1328092 h 1328105"/>
                <a:gd name="connsiteX3" fmla="*/ 0 w 1337240"/>
                <a:gd name="connsiteY3" fmla="*/ 1328105 h 1328105"/>
                <a:gd name="connsiteX4" fmla="*/ 0 w 1337240"/>
                <a:gd name="connsiteY4" fmla="*/ 0 h 1328105"/>
                <a:gd name="connsiteX0" fmla="*/ 0 w 1337240"/>
                <a:gd name="connsiteY0" fmla="*/ 0 h 1328105"/>
                <a:gd name="connsiteX1" fmla="*/ 1337240 w 1337240"/>
                <a:gd name="connsiteY1" fmla="*/ 13 h 1328105"/>
                <a:gd name="connsiteX2" fmla="*/ 1337240 w 1337240"/>
                <a:gd name="connsiteY2" fmla="*/ 1328092 h 1328105"/>
                <a:gd name="connsiteX3" fmla="*/ 0 w 1337240"/>
                <a:gd name="connsiteY3" fmla="*/ 1328105 h 1328105"/>
                <a:gd name="connsiteX0" fmla="*/ 0 w 1337240"/>
                <a:gd name="connsiteY0" fmla="*/ 0 h 1328105"/>
                <a:gd name="connsiteX1" fmla="*/ 1337240 w 1337240"/>
                <a:gd name="connsiteY1" fmla="*/ 13 h 1328105"/>
                <a:gd name="connsiteX2" fmla="*/ 1337240 w 1337240"/>
                <a:gd name="connsiteY2" fmla="*/ 1328092 h 1328105"/>
                <a:gd name="connsiteX3" fmla="*/ 0 w 1337240"/>
                <a:gd name="connsiteY3" fmla="*/ 1328105 h 1328105"/>
                <a:gd name="connsiteX4" fmla="*/ 0 w 1337240"/>
                <a:gd name="connsiteY4" fmla="*/ 0 h 1328105"/>
                <a:gd name="connsiteX0" fmla="*/ 0 w 1337240"/>
                <a:gd name="connsiteY0" fmla="*/ 0 h 1328105"/>
                <a:gd name="connsiteX1" fmla="*/ 1337240 w 1337240"/>
                <a:gd name="connsiteY1" fmla="*/ 13 h 1328105"/>
                <a:gd name="connsiteX2" fmla="*/ 1337240 w 1337240"/>
                <a:gd name="connsiteY2" fmla="*/ 1328092 h 1328105"/>
                <a:gd name="connsiteX3" fmla="*/ 0 w 1337240"/>
                <a:gd name="connsiteY3" fmla="*/ 1328105 h 1328105"/>
                <a:gd name="connsiteX0" fmla="*/ 0 w 1337240"/>
                <a:gd name="connsiteY0" fmla="*/ 0 h 1328108"/>
                <a:gd name="connsiteX1" fmla="*/ 1337240 w 1337240"/>
                <a:gd name="connsiteY1" fmla="*/ 13 h 1328108"/>
                <a:gd name="connsiteX2" fmla="*/ 1337240 w 1337240"/>
                <a:gd name="connsiteY2" fmla="*/ 1328092 h 1328108"/>
                <a:gd name="connsiteX3" fmla="*/ 0 w 1337240"/>
                <a:gd name="connsiteY3" fmla="*/ 1328105 h 1328108"/>
                <a:gd name="connsiteX4" fmla="*/ 0 w 1337240"/>
                <a:gd name="connsiteY4" fmla="*/ 0 h 1328108"/>
                <a:gd name="connsiteX0" fmla="*/ 0 w 1337240"/>
                <a:gd name="connsiteY0" fmla="*/ 0 h 1328108"/>
                <a:gd name="connsiteX1" fmla="*/ 1337240 w 1337240"/>
                <a:gd name="connsiteY1" fmla="*/ 13 h 1328108"/>
                <a:gd name="connsiteX2" fmla="*/ 1337240 w 1337240"/>
                <a:gd name="connsiteY2" fmla="*/ 1328092 h 1328108"/>
                <a:gd name="connsiteX3" fmla="*/ 322732 w 1337240"/>
                <a:gd name="connsiteY3" fmla="*/ 1328108 h 1328108"/>
                <a:gd name="connsiteX0" fmla="*/ 161362 w 1498602"/>
                <a:gd name="connsiteY0" fmla="*/ 0 h 1328105"/>
                <a:gd name="connsiteX1" fmla="*/ 1498602 w 1498602"/>
                <a:gd name="connsiteY1" fmla="*/ 13 h 1328105"/>
                <a:gd name="connsiteX2" fmla="*/ 1498602 w 1498602"/>
                <a:gd name="connsiteY2" fmla="*/ 1328092 h 1328105"/>
                <a:gd name="connsiteX3" fmla="*/ 161362 w 1498602"/>
                <a:gd name="connsiteY3" fmla="*/ 1328105 h 1328105"/>
                <a:gd name="connsiteX4" fmla="*/ 161362 w 1498602"/>
                <a:gd name="connsiteY4" fmla="*/ 0 h 1328105"/>
                <a:gd name="connsiteX0" fmla="*/ 161362 w 1498602"/>
                <a:gd name="connsiteY0" fmla="*/ 0 h 1328105"/>
                <a:gd name="connsiteX1" fmla="*/ 1498602 w 1498602"/>
                <a:gd name="connsiteY1" fmla="*/ 13 h 1328105"/>
                <a:gd name="connsiteX2" fmla="*/ 1498602 w 1498602"/>
                <a:gd name="connsiteY2" fmla="*/ 1328092 h 1328105"/>
                <a:gd name="connsiteX3" fmla="*/ 0 w 1498602"/>
                <a:gd name="connsiteY3" fmla="*/ 1319143 h 1328105"/>
                <a:gd name="connsiteX0" fmla="*/ 161362 w 1498602"/>
                <a:gd name="connsiteY0" fmla="*/ 0 h 1337343"/>
                <a:gd name="connsiteX1" fmla="*/ 1498602 w 1498602"/>
                <a:gd name="connsiteY1" fmla="*/ 13 h 1337343"/>
                <a:gd name="connsiteX2" fmla="*/ 1498602 w 1498602"/>
                <a:gd name="connsiteY2" fmla="*/ 1328092 h 1337343"/>
                <a:gd name="connsiteX3" fmla="*/ 179264 w 1498602"/>
                <a:gd name="connsiteY3" fmla="*/ 1337343 h 1337343"/>
                <a:gd name="connsiteX4" fmla="*/ 161362 w 1498602"/>
                <a:gd name="connsiteY4" fmla="*/ 0 h 1337343"/>
                <a:gd name="connsiteX0" fmla="*/ 161362 w 1498602"/>
                <a:gd name="connsiteY0" fmla="*/ 0 h 1337343"/>
                <a:gd name="connsiteX1" fmla="*/ 1498602 w 1498602"/>
                <a:gd name="connsiteY1" fmla="*/ 13 h 1337343"/>
                <a:gd name="connsiteX2" fmla="*/ 1498602 w 1498602"/>
                <a:gd name="connsiteY2" fmla="*/ 1328092 h 1337343"/>
                <a:gd name="connsiteX3" fmla="*/ 0 w 1498602"/>
                <a:gd name="connsiteY3" fmla="*/ 1319143 h 1337343"/>
                <a:gd name="connsiteX0" fmla="*/ 161362 w 1498602"/>
                <a:gd name="connsiteY0" fmla="*/ 0 h 1536146"/>
                <a:gd name="connsiteX1" fmla="*/ 1498602 w 1498602"/>
                <a:gd name="connsiteY1" fmla="*/ 13 h 1536146"/>
                <a:gd name="connsiteX2" fmla="*/ 1498602 w 1498602"/>
                <a:gd name="connsiteY2" fmla="*/ 1328092 h 1536146"/>
                <a:gd name="connsiteX3" fmla="*/ 179264 w 1498602"/>
                <a:gd name="connsiteY3" fmla="*/ 1337343 h 1536146"/>
                <a:gd name="connsiteX4" fmla="*/ 161362 w 1498602"/>
                <a:gd name="connsiteY4" fmla="*/ 0 h 1536146"/>
                <a:gd name="connsiteX0" fmla="*/ 161362 w 1498602"/>
                <a:gd name="connsiteY0" fmla="*/ 0 h 1536146"/>
                <a:gd name="connsiteX1" fmla="*/ 1498602 w 1498602"/>
                <a:gd name="connsiteY1" fmla="*/ 13 h 1536146"/>
                <a:gd name="connsiteX2" fmla="*/ 1498602 w 1498602"/>
                <a:gd name="connsiteY2" fmla="*/ 1328092 h 1536146"/>
                <a:gd name="connsiteX3" fmla="*/ 0 w 1498602"/>
                <a:gd name="connsiteY3" fmla="*/ 1319143 h 1536146"/>
                <a:gd name="connsiteX0" fmla="*/ 161362 w 1498602"/>
                <a:gd name="connsiteY0" fmla="*/ 0 h 1428546"/>
                <a:gd name="connsiteX1" fmla="*/ 1498602 w 1498602"/>
                <a:gd name="connsiteY1" fmla="*/ 13 h 1428546"/>
                <a:gd name="connsiteX2" fmla="*/ 1498602 w 1498602"/>
                <a:gd name="connsiteY2" fmla="*/ 1328092 h 1428546"/>
                <a:gd name="connsiteX3" fmla="*/ 179264 w 1498602"/>
                <a:gd name="connsiteY3" fmla="*/ 1337343 h 1428546"/>
                <a:gd name="connsiteX4" fmla="*/ 161362 w 1498602"/>
                <a:gd name="connsiteY4" fmla="*/ 0 h 1428546"/>
                <a:gd name="connsiteX0" fmla="*/ 161362 w 1498602"/>
                <a:gd name="connsiteY0" fmla="*/ 0 h 1428546"/>
                <a:gd name="connsiteX1" fmla="*/ 1498602 w 1498602"/>
                <a:gd name="connsiteY1" fmla="*/ 13 h 1428546"/>
                <a:gd name="connsiteX2" fmla="*/ 1498602 w 1498602"/>
                <a:gd name="connsiteY2" fmla="*/ 1328092 h 1428546"/>
                <a:gd name="connsiteX3" fmla="*/ 0 w 1498602"/>
                <a:gd name="connsiteY3" fmla="*/ 1319143 h 1428546"/>
                <a:gd name="connsiteX0" fmla="*/ 161362 w 1498602"/>
                <a:gd name="connsiteY0" fmla="*/ 0 h 1328092"/>
                <a:gd name="connsiteX1" fmla="*/ 1498602 w 1498602"/>
                <a:gd name="connsiteY1" fmla="*/ 13 h 1328092"/>
                <a:gd name="connsiteX2" fmla="*/ 1498602 w 1498602"/>
                <a:gd name="connsiteY2" fmla="*/ 1328092 h 1328092"/>
                <a:gd name="connsiteX3" fmla="*/ 161362 w 1498602"/>
                <a:gd name="connsiteY3" fmla="*/ 0 h 1328092"/>
                <a:gd name="connsiteX0" fmla="*/ 161362 w 1498602"/>
                <a:gd name="connsiteY0" fmla="*/ 0 h 1328092"/>
                <a:gd name="connsiteX1" fmla="*/ 1498602 w 1498602"/>
                <a:gd name="connsiteY1" fmla="*/ 13 h 1328092"/>
                <a:gd name="connsiteX2" fmla="*/ 1498602 w 1498602"/>
                <a:gd name="connsiteY2" fmla="*/ 1328092 h 1328092"/>
                <a:gd name="connsiteX3" fmla="*/ 0 w 1498602"/>
                <a:gd name="connsiteY3" fmla="*/ 1319143 h 1328092"/>
                <a:gd name="connsiteX0" fmla="*/ 161360 w 1498600"/>
                <a:gd name="connsiteY0" fmla="*/ 0 h 1356090"/>
                <a:gd name="connsiteX1" fmla="*/ 1498600 w 1498600"/>
                <a:gd name="connsiteY1" fmla="*/ 13 h 1356090"/>
                <a:gd name="connsiteX2" fmla="*/ 1498600 w 1498600"/>
                <a:gd name="connsiteY2" fmla="*/ 1328092 h 1356090"/>
                <a:gd name="connsiteX3" fmla="*/ 161360 w 1498600"/>
                <a:gd name="connsiteY3" fmla="*/ 0 h 1356090"/>
                <a:gd name="connsiteX0" fmla="*/ 161360 w 1498600"/>
                <a:gd name="connsiteY0" fmla="*/ 0 h 1356090"/>
                <a:gd name="connsiteX1" fmla="*/ 1498600 w 1498600"/>
                <a:gd name="connsiteY1" fmla="*/ 13 h 1356090"/>
                <a:gd name="connsiteX2" fmla="*/ 1498600 w 1498600"/>
                <a:gd name="connsiteY2" fmla="*/ 1328092 h 1356090"/>
                <a:gd name="connsiteX3" fmla="*/ 0 w 1498600"/>
                <a:gd name="connsiteY3" fmla="*/ 1356090 h 1356090"/>
                <a:gd name="connsiteX0" fmla="*/ 170310 w 1507550"/>
                <a:gd name="connsiteY0" fmla="*/ 0 h 1328381"/>
                <a:gd name="connsiteX1" fmla="*/ 1507550 w 1507550"/>
                <a:gd name="connsiteY1" fmla="*/ 13 h 1328381"/>
                <a:gd name="connsiteX2" fmla="*/ 1507550 w 1507550"/>
                <a:gd name="connsiteY2" fmla="*/ 1328092 h 1328381"/>
                <a:gd name="connsiteX3" fmla="*/ 170310 w 1507550"/>
                <a:gd name="connsiteY3" fmla="*/ 0 h 1328381"/>
                <a:gd name="connsiteX0" fmla="*/ 170310 w 1507550"/>
                <a:gd name="connsiteY0" fmla="*/ 0 h 1328381"/>
                <a:gd name="connsiteX1" fmla="*/ 1507550 w 1507550"/>
                <a:gd name="connsiteY1" fmla="*/ 13 h 1328381"/>
                <a:gd name="connsiteX2" fmla="*/ 1507550 w 1507550"/>
                <a:gd name="connsiteY2" fmla="*/ 1328092 h 1328381"/>
                <a:gd name="connsiteX3" fmla="*/ 0 w 1507550"/>
                <a:gd name="connsiteY3" fmla="*/ 1328381 h 132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7550" h="1328381" stroke="0" extrusionOk="0">
                  <a:moveTo>
                    <a:pt x="170310" y="0"/>
                  </a:moveTo>
                  <a:lnTo>
                    <a:pt x="1507550" y="13"/>
                  </a:lnTo>
                  <a:lnTo>
                    <a:pt x="1507550" y="1328092"/>
                  </a:lnTo>
                  <a:cubicBezTo>
                    <a:pt x="1284677" y="1328090"/>
                    <a:pt x="170310" y="221346"/>
                    <a:pt x="170310" y="0"/>
                  </a:cubicBezTo>
                  <a:close/>
                </a:path>
                <a:path w="1507550" h="1328381" fill="none">
                  <a:moveTo>
                    <a:pt x="170310" y="0"/>
                  </a:moveTo>
                  <a:lnTo>
                    <a:pt x="1507550" y="13"/>
                  </a:lnTo>
                  <a:lnTo>
                    <a:pt x="1507550" y="1328092"/>
                  </a:lnTo>
                  <a:lnTo>
                    <a:pt x="0" y="1328381"/>
                  </a:lnTo>
                </a:path>
              </a:pathLst>
            </a:cu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oval" w="lg" len="lg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9404F14-D5F7-4EA7-9254-71CC1D23488F}"/>
              </a:ext>
            </a:extLst>
          </p:cNvPr>
          <p:cNvGrpSpPr/>
          <p:nvPr/>
        </p:nvGrpSpPr>
        <p:grpSpPr>
          <a:xfrm>
            <a:off x="9200548" y="3926288"/>
            <a:ext cx="1154716" cy="1580338"/>
            <a:chOff x="9051145" y="4066389"/>
            <a:chExt cx="1154716" cy="1580338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514CBBC-0D5D-4098-B1DA-04153604BBC0}"/>
                </a:ext>
              </a:extLst>
            </p:cNvPr>
            <p:cNvSpPr/>
            <p:nvPr/>
          </p:nvSpPr>
          <p:spPr>
            <a:xfrm>
              <a:off x="9051145" y="4292510"/>
              <a:ext cx="1154716" cy="1354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F</a:t>
              </a:r>
              <a:endPara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현실적 제한 </a:t>
              </a:r>
              <a:endPara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극복 방안</a:t>
              </a:r>
              <a:endParaRPr lang="en-US" altLang="ko-KR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7978B26C-6ED1-456F-92EF-86BCCB03D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3485" y="4066389"/>
              <a:ext cx="190036" cy="285956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D0F329B-8C46-4364-9B94-193057E1A0AA}"/>
              </a:ext>
            </a:extLst>
          </p:cNvPr>
          <p:cNvCxnSpPr>
            <a:cxnSpLocks/>
            <a:stCxn id="50" idx="3"/>
            <a:endCxn id="7" idx="1"/>
          </p:cNvCxnSpPr>
          <p:nvPr/>
        </p:nvCxnSpPr>
        <p:spPr>
          <a:xfrm flipV="1">
            <a:off x="10591189" y="3973091"/>
            <a:ext cx="438459" cy="92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448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BAC96EA8-9EE7-4D3E-A350-8E96FA2B8261}"/>
              </a:ext>
            </a:extLst>
          </p:cNvPr>
          <p:cNvGrpSpPr/>
          <p:nvPr/>
        </p:nvGrpSpPr>
        <p:grpSpPr>
          <a:xfrm>
            <a:off x="0" y="0"/>
            <a:ext cx="12192000" cy="1209676"/>
            <a:chOff x="0" y="0"/>
            <a:chExt cx="12192000" cy="120967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E7B9580-8B6B-4969-8C43-D65C6AAFBADC}"/>
                </a:ext>
              </a:extLst>
            </p:cNvPr>
            <p:cNvSpPr/>
            <p:nvPr/>
          </p:nvSpPr>
          <p:spPr>
            <a:xfrm>
              <a:off x="0" y="0"/>
              <a:ext cx="12192000" cy="120967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7" latinLnBrk="0">
                <a:lnSpc>
                  <a:spcPct val="150000"/>
                </a:lnSpc>
                <a:defRPr/>
              </a:pPr>
              <a:r>
                <a:rPr lang="ko-KR" altLang="en-US" sz="4000" b="1" i="1" kern="0" dirty="0">
                  <a:solidFill>
                    <a:prstClr val="white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문제인식 및 문제정의</a:t>
              </a:r>
              <a:endParaRPr lang="en-US" altLang="ko-KR" sz="4000" b="1" i="1" kern="0" dirty="0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lvl="7" latinLnBrk="0">
                <a:lnSpc>
                  <a:spcPct val="150000"/>
                </a:lnSpc>
                <a:defRPr/>
              </a:pPr>
              <a:endParaRPr lang="ko-KR" altLang="en-US" sz="1050" kern="0" dirty="0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10A4CDEE-DAB8-4660-A8CD-FF3EDD547F21}"/>
                </a:ext>
              </a:extLst>
            </p:cNvPr>
            <p:cNvSpPr/>
            <p:nvPr/>
          </p:nvSpPr>
          <p:spPr>
            <a:xfrm>
              <a:off x="8851037" y="1"/>
              <a:ext cx="3340963" cy="1209675"/>
            </a:xfrm>
            <a:custGeom>
              <a:avLst/>
              <a:gdLst>
                <a:gd name="connsiteX0" fmla="*/ 0 w 3340963"/>
                <a:gd name="connsiteY0" fmla="*/ 0 h 1209675"/>
                <a:gd name="connsiteX1" fmla="*/ 638660 w 3340963"/>
                <a:gd name="connsiteY1" fmla="*/ 0 h 1209675"/>
                <a:gd name="connsiteX2" fmla="*/ 1145219 w 3340963"/>
                <a:gd name="connsiteY2" fmla="*/ 0 h 1209675"/>
                <a:gd name="connsiteX3" fmla="*/ 3340963 w 3340963"/>
                <a:gd name="connsiteY3" fmla="*/ 0 h 1209675"/>
                <a:gd name="connsiteX4" fmla="*/ 1633180 w 3340963"/>
                <a:gd name="connsiteY4" fmla="*/ 1209675 h 1209675"/>
                <a:gd name="connsiteX5" fmla="*/ 0 w 3340963"/>
                <a:gd name="connsiteY5" fmla="*/ 1209675 h 120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0963" h="1209675">
                  <a:moveTo>
                    <a:pt x="0" y="0"/>
                  </a:moveTo>
                  <a:lnTo>
                    <a:pt x="638660" y="0"/>
                  </a:lnTo>
                  <a:lnTo>
                    <a:pt x="1145219" y="0"/>
                  </a:lnTo>
                  <a:lnTo>
                    <a:pt x="3340963" y="0"/>
                  </a:lnTo>
                  <a:lnTo>
                    <a:pt x="163318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190500" dist="127000" dir="10800000" sx="87000" sy="87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CCB7414B-8A40-412B-9C79-99C49DFE97A1}"/>
              </a:ext>
            </a:extLst>
          </p:cNvPr>
          <p:cNvSpPr/>
          <p:nvPr/>
        </p:nvSpPr>
        <p:spPr>
          <a:xfrm>
            <a:off x="0" y="1"/>
            <a:ext cx="2663524" cy="1209675"/>
          </a:xfrm>
          <a:custGeom>
            <a:avLst/>
            <a:gdLst>
              <a:gd name="connsiteX0" fmla="*/ 0 w 2663524"/>
              <a:gd name="connsiteY0" fmla="*/ 0 h 1209675"/>
              <a:gd name="connsiteX1" fmla="*/ 313648 w 2663524"/>
              <a:gd name="connsiteY1" fmla="*/ 0 h 1209675"/>
              <a:gd name="connsiteX2" fmla="*/ 2663524 w 2663524"/>
              <a:gd name="connsiteY2" fmla="*/ 0 h 1209675"/>
              <a:gd name="connsiteX3" fmla="*/ 955741 w 2663524"/>
              <a:gd name="connsiteY3" fmla="*/ 1209675 h 1209675"/>
              <a:gd name="connsiteX4" fmla="*/ 0 w 2663524"/>
              <a:gd name="connsiteY4" fmla="*/ 1209675 h 120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3524" h="1209675">
                <a:moveTo>
                  <a:pt x="0" y="0"/>
                </a:moveTo>
                <a:lnTo>
                  <a:pt x="313648" y="0"/>
                </a:lnTo>
                <a:lnTo>
                  <a:pt x="2663524" y="0"/>
                </a:lnTo>
                <a:lnTo>
                  <a:pt x="955741" y="1209675"/>
                </a:lnTo>
                <a:lnTo>
                  <a:pt x="0" y="1209675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190500" dist="127000" dir="12000000" sx="87000" sy="87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/>
            <a:r>
              <a:rPr lang="en-US" altLang="ko-KR" sz="6000" b="1" i="1" kern="0" dirty="0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</a:t>
            </a:r>
            <a:endParaRPr lang="ko-KR" altLang="en-US" sz="6000" b="1" i="1" u="sng" dirty="0">
              <a:solidFill>
                <a:prstClr val="white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BAEE2A-C1F3-4446-9AF7-787C4E3393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025" name="_x497820288">
            <a:extLst>
              <a:ext uri="{FF2B5EF4-FFF2-40B4-BE49-F238E27FC236}">
                <a16:creationId xmlns:a16="http://schemas.microsoft.com/office/drawing/2014/main" id="{72CD43E7-6683-4029-AFF4-309E7361B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0" y="1373505"/>
            <a:ext cx="6843712" cy="3795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497770896">
            <a:extLst>
              <a:ext uri="{FF2B5EF4-FFF2-40B4-BE49-F238E27FC236}">
                <a16:creationId xmlns:a16="http://schemas.microsoft.com/office/drawing/2014/main" id="{F35AB7B8-24FA-4265-A309-5E56F39DB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977" y="1847236"/>
            <a:ext cx="5206199" cy="324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AF1A3D61-035F-49D5-BD8C-A88F26AD2474}"/>
              </a:ext>
            </a:extLst>
          </p:cNvPr>
          <p:cNvGrpSpPr/>
          <p:nvPr/>
        </p:nvGrpSpPr>
        <p:grpSpPr>
          <a:xfrm>
            <a:off x="91825" y="1603210"/>
            <a:ext cx="6533094" cy="4376249"/>
            <a:chOff x="3679" y="1519238"/>
            <a:chExt cx="8992235" cy="5210856"/>
          </a:xfrm>
        </p:grpSpPr>
        <p:grpSp>
          <p:nvGrpSpPr>
            <p:cNvPr id="8" name="_x438523368">
              <a:extLst>
                <a:ext uri="{FF2B5EF4-FFF2-40B4-BE49-F238E27FC236}">
                  <a16:creationId xmlns:a16="http://schemas.microsoft.com/office/drawing/2014/main" id="{E4D88228-0722-4BBB-8254-AC85FDFBA8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9" y="1519238"/>
              <a:ext cx="8992235" cy="5210856"/>
              <a:chOff x="0" y="0"/>
              <a:chExt cx="46653" cy="29725"/>
            </a:xfrm>
          </p:grpSpPr>
          <p:pic>
            <p:nvPicPr>
              <p:cNvPr id="1031" name="_x438526392">
                <a:extLst>
                  <a:ext uri="{FF2B5EF4-FFF2-40B4-BE49-F238E27FC236}">
                    <a16:creationId xmlns:a16="http://schemas.microsoft.com/office/drawing/2014/main" id="{FC4EC98F-D46A-4310-A651-7482C6E0D4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46653" cy="297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_x438526320">
                <a:extLst>
                  <a:ext uri="{FF2B5EF4-FFF2-40B4-BE49-F238E27FC236}">
                    <a16:creationId xmlns:a16="http://schemas.microsoft.com/office/drawing/2014/main" id="{8676E639-BB26-4E81-81D9-08A9FBDE8D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4" y="13623"/>
                <a:ext cx="35719" cy="161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" name="액자 10">
              <a:extLst>
                <a:ext uri="{FF2B5EF4-FFF2-40B4-BE49-F238E27FC236}">
                  <a16:creationId xmlns:a16="http://schemas.microsoft.com/office/drawing/2014/main" id="{30867984-6EB8-473F-B6DF-7793EBCC71FD}"/>
                </a:ext>
              </a:extLst>
            </p:cNvPr>
            <p:cNvSpPr/>
            <p:nvPr/>
          </p:nvSpPr>
          <p:spPr>
            <a:xfrm>
              <a:off x="6596743" y="4153989"/>
              <a:ext cx="1262705" cy="2024741"/>
            </a:xfrm>
            <a:prstGeom prst="frame">
              <a:avLst>
                <a:gd name="adj1" fmla="val 8056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12" name="액자 11">
              <a:extLst>
                <a:ext uri="{FF2B5EF4-FFF2-40B4-BE49-F238E27FC236}">
                  <a16:creationId xmlns:a16="http://schemas.microsoft.com/office/drawing/2014/main" id="{FFB63762-DFB9-4203-9D14-D18205D1312B}"/>
                </a:ext>
              </a:extLst>
            </p:cNvPr>
            <p:cNvSpPr/>
            <p:nvPr/>
          </p:nvSpPr>
          <p:spPr>
            <a:xfrm>
              <a:off x="6596743" y="6342560"/>
              <a:ext cx="1262705" cy="387359"/>
            </a:xfrm>
            <a:prstGeom prst="frame">
              <a:avLst>
                <a:gd name="adj1" fmla="val 21545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ACE1C569-0D61-49DE-B9C5-3960039DC9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4586632"/>
              </p:ext>
            </p:extLst>
          </p:nvPr>
        </p:nvGraphicFramePr>
        <p:xfrm>
          <a:off x="3273931" y="1373505"/>
          <a:ext cx="8528716" cy="50404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8030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4D4DFD0D-7ECA-481F-A4DD-6DDAFAD2C2F7}"/>
              </a:ext>
            </a:extLst>
          </p:cNvPr>
          <p:cNvGrpSpPr/>
          <p:nvPr/>
        </p:nvGrpSpPr>
        <p:grpSpPr>
          <a:xfrm>
            <a:off x="0" y="0"/>
            <a:ext cx="12192000" cy="1209676"/>
            <a:chOff x="0" y="0"/>
            <a:chExt cx="12192000" cy="120967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E7B9580-8B6B-4969-8C43-D65C6AAFBADC}"/>
                </a:ext>
              </a:extLst>
            </p:cNvPr>
            <p:cNvSpPr/>
            <p:nvPr/>
          </p:nvSpPr>
          <p:spPr>
            <a:xfrm>
              <a:off x="0" y="0"/>
              <a:ext cx="12192000" cy="120967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7" latinLnBrk="0">
                <a:lnSpc>
                  <a:spcPct val="150000"/>
                </a:lnSpc>
                <a:defRPr/>
              </a:pPr>
              <a:r>
                <a:rPr lang="ko-KR" altLang="en-US" sz="4000" b="1" i="1" kern="0" dirty="0">
                  <a:solidFill>
                    <a:prstClr val="white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문제인식 및 문제정의</a:t>
              </a:r>
              <a:endParaRPr lang="en-US" altLang="ko-KR" sz="4000" kern="0" dirty="0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lvl="7" latinLnBrk="0">
                <a:lnSpc>
                  <a:spcPct val="150000"/>
                </a:lnSpc>
                <a:defRPr/>
              </a:pPr>
              <a:endParaRPr lang="ko-KR" altLang="en-US" sz="1050" kern="0" dirty="0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10A4CDEE-DAB8-4660-A8CD-FF3EDD547F21}"/>
                </a:ext>
              </a:extLst>
            </p:cNvPr>
            <p:cNvSpPr/>
            <p:nvPr/>
          </p:nvSpPr>
          <p:spPr>
            <a:xfrm>
              <a:off x="8851037" y="1"/>
              <a:ext cx="3340963" cy="1209675"/>
            </a:xfrm>
            <a:custGeom>
              <a:avLst/>
              <a:gdLst>
                <a:gd name="connsiteX0" fmla="*/ 0 w 3340963"/>
                <a:gd name="connsiteY0" fmla="*/ 0 h 1209675"/>
                <a:gd name="connsiteX1" fmla="*/ 638660 w 3340963"/>
                <a:gd name="connsiteY1" fmla="*/ 0 h 1209675"/>
                <a:gd name="connsiteX2" fmla="*/ 1145219 w 3340963"/>
                <a:gd name="connsiteY2" fmla="*/ 0 h 1209675"/>
                <a:gd name="connsiteX3" fmla="*/ 3340963 w 3340963"/>
                <a:gd name="connsiteY3" fmla="*/ 0 h 1209675"/>
                <a:gd name="connsiteX4" fmla="*/ 1633180 w 3340963"/>
                <a:gd name="connsiteY4" fmla="*/ 1209675 h 1209675"/>
                <a:gd name="connsiteX5" fmla="*/ 0 w 3340963"/>
                <a:gd name="connsiteY5" fmla="*/ 1209675 h 120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0963" h="1209675">
                  <a:moveTo>
                    <a:pt x="0" y="0"/>
                  </a:moveTo>
                  <a:lnTo>
                    <a:pt x="638660" y="0"/>
                  </a:lnTo>
                  <a:lnTo>
                    <a:pt x="1145219" y="0"/>
                  </a:lnTo>
                  <a:lnTo>
                    <a:pt x="3340963" y="0"/>
                  </a:lnTo>
                  <a:lnTo>
                    <a:pt x="163318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190500" dist="127000" dir="10800000" sx="87000" sy="87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CCB7414B-8A40-412B-9C79-99C49DFE97A1}"/>
              </a:ext>
            </a:extLst>
          </p:cNvPr>
          <p:cNvSpPr/>
          <p:nvPr/>
        </p:nvSpPr>
        <p:spPr>
          <a:xfrm>
            <a:off x="0" y="1"/>
            <a:ext cx="2663524" cy="1209675"/>
          </a:xfrm>
          <a:custGeom>
            <a:avLst/>
            <a:gdLst>
              <a:gd name="connsiteX0" fmla="*/ 0 w 2663524"/>
              <a:gd name="connsiteY0" fmla="*/ 0 h 1209675"/>
              <a:gd name="connsiteX1" fmla="*/ 313648 w 2663524"/>
              <a:gd name="connsiteY1" fmla="*/ 0 h 1209675"/>
              <a:gd name="connsiteX2" fmla="*/ 2663524 w 2663524"/>
              <a:gd name="connsiteY2" fmla="*/ 0 h 1209675"/>
              <a:gd name="connsiteX3" fmla="*/ 955741 w 2663524"/>
              <a:gd name="connsiteY3" fmla="*/ 1209675 h 1209675"/>
              <a:gd name="connsiteX4" fmla="*/ 0 w 2663524"/>
              <a:gd name="connsiteY4" fmla="*/ 1209675 h 120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3524" h="1209675">
                <a:moveTo>
                  <a:pt x="0" y="0"/>
                </a:moveTo>
                <a:lnTo>
                  <a:pt x="313648" y="0"/>
                </a:lnTo>
                <a:lnTo>
                  <a:pt x="2663524" y="0"/>
                </a:lnTo>
                <a:lnTo>
                  <a:pt x="955741" y="1209675"/>
                </a:lnTo>
                <a:lnTo>
                  <a:pt x="0" y="1209675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190500" dist="127000" dir="12000000" sx="87000" sy="87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/>
            <a:r>
              <a:rPr lang="en-US" altLang="ko-KR" sz="6000" b="1" i="1" kern="0" dirty="0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</a:t>
            </a:r>
            <a:endParaRPr lang="ko-KR" altLang="en-US" sz="6000" b="1" i="1" u="sng" dirty="0">
              <a:solidFill>
                <a:prstClr val="white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E9B2C15-E777-4798-928E-99C99111A568}"/>
              </a:ext>
            </a:extLst>
          </p:cNvPr>
          <p:cNvGrpSpPr/>
          <p:nvPr/>
        </p:nvGrpSpPr>
        <p:grpSpPr>
          <a:xfrm>
            <a:off x="1331762" y="2085838"/>
            <a:ext cx="8422752" cy="2686323"/>
            <a:chOff x="1648711" y="1927452"/>
            <a:chExt cx="8422752" cy="2686323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3990273-AF63-46CF-ADC7-0ABEB1A07FC7}"/>
                </a:ext>
              </a:extLst>
            </p:cNvPr>
            <p:cNvGrpSpPr/>
            <p:nvPr/>
          </p:nvGrpSpPr>
          <p:grpSpPr>
            <a:xfrm>
              <a:off x="1648711" y="1927452"/>
              <a:ext cx="8422752" cy="633548"/>
              <a:chOff x="805543" y="1913708"/>
              <a:chExt cx="7737566" cy="633548"/>
            </a:xfrm>
          </p:grpSpPr>
          <p:pic>
            <p:nvPicPr>
              <p:cNvPr id="10" name="그래픽 9" descr="자동차">
                <a:extLst>
                  <a:ext uri="{FF2B5EF4-FFF2-40B4-BE49-F238E27FC236}">
                    <a16:creationId xmlns:a16="http://schemas.microsoft.com/office/drawing/2014/main" id="{E9181FBE-76CD-4F39-B5F6-227386F238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05543" y="1913708"/>
                <a:ext cx="633548" cy="633548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B128CC-480F-48A9-AED4-BDC4C177D4FD}"/>
                  </a:ext>
                </a:extLst>
              </p:cNvPr>
              <p:cNvSpPr txBox="1"/>
              <p:nvPr/>
            </p:nvSpPr>
            <p:spPr>
              <a:xfrm>
                <a:off x="1619795" y="1999649"/>
                <a:ext cx="69233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solidFill>
                      <a:schemeClr val="accent3">
                        <a:lumMod val="50000"/>
                      </a:schemeClr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음주운전에 의한 사고가 언론에 많이 노출됨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C55B9E4-74C2-47B0-A33C-1FB4A69F7647}"/>
                </a:ext>
              </a:extLst>
            </p:cNvPr>
            <p:cNvGrpSpPr/>
            <p:nvPr/>
          </p:nvGrpSpPr>
          <p:grpSpPr>
            <a:xfrm>
              <a:off x="1648711" y="3980227"/>
              <a:ext cx="5577127" cy="633548"/>
              <a:chOff x="4262846" y="4545874"/>
              <a:chExt cx="5123431" cy="63354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C1C7FB0-23A6-4CBA-8050-BB883A09550A}"/>
                  </a:ext>
                </a:extLst>
              </p:cNvPr>
              <p:cNvSpPr txBox="1"/>
              <p:nvPr/>
            </p:nvSpPr>
            <p:spPr>
              <a:xfrm>
                <a:off x="5081452" y="4631816"/>
                <a:ext cx="43048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solidFill>
                      <a:schemeClr val="accent3">
                        <a:lumMod val="50000"/>
                      </a:schemeClr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음주운전 단속의 중요성 강조</a:t>
                </a:r>
              </a:p>
            </p:txBody>
          </p:sp>
          <p:pic>
            <p:nvPicPr>
              <p:cNvPr id="14" name="그래픽 13" descr="자동차">
                <a:extLst>
                  <a:ext uri="{FF2B5EF4-FFF2-40B4-BE49-F238E27FC236}">
                    <a16:creationId xmlns:a16="http://schemas.microsoft.com/office/drawing/2014/main" id="{641142BD-89B9-4D8C-9FEB-5D5728D975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62846" y="4545874"/>
                <a:ext cx="633548" cy="633548"/>
              </a:xfrm>
              <a:prstGeom prst="rect">
                <a:avLst/>
              </a:prstGeom>
            </p:spPr>
          </p:pic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854190C-F2E5-4A92-9B26-1638E6672391}"/>
                </a:ext>
              </a:extLst>
            </p:cNvPr>
            <p:cNvGrpSpPr/>
            <p:nvPr/>
          </p:nvGrpSpPr>
          <p:grpSpPr>
            <a:xfrm>
              <a:off x="1648711" y="2962001"/>
              <a:ext cx="5245336" cy="633548"/>
              <a:chOff x="1648711" y="2802678"/>
              <a:chExt cx="4818631" cy="633548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21B47C6-59D4-4A1E-B5F0-80D88F1C9038}"/>
                  </a:ext>
                </a:extLst>
              </p:cNvPr>
              <p:cNvSpPr txBox="1"/>
              <p:nvPr/>
            </p:nvSpPr>
            <p:spPr>
              <a:xfrm>
                <a:off x="2462963" y="2888619"/>
                <a:ext cx="40043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solidFill>
                      <a:schemeClr val="accent3">
                        <a:lumMod val="50000"/>
                      </a:schemeClr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음주측정 거부사례의 증가</a:t>
                </a:r>
              </a:p>
            </p:txBody>
          </p:sp>
          <p:pic>
            <p:nvPicPr>
              <p:cNvPr id="19" name="그래픽 18" descr="자동차">
                <a:extLst>
                  <a:ext uri="{FF2B5EF4-FFF2-40B4-BE49-F238E27FC236}">
                    <a16:creationId xmlns:a16="http://schemas.microsoft.com/office/drawing/2014/main" id="{895375B5-2150-430C-94CE-36AA22A693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648711" y="2802678"/>
                <a:ext cx="633548" cy="633548"/>
              </a:xfrm>
              <a:prstGeom prst="rect">
                <a:avLst/>
              </a:prstGeom>
            </p:spPr>
          </p:pic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0D3B446-9EDA-4470-A6FC-139BC90692DC}"/>
              </a:ext>
            </a:extLst>
          </p:cNvPr>
          <p:cNvGrpSpPr/>
          <p:nvPr/>
        </p:nvGrpSpPr>
        <p:grpSpPr>
          <a:xfrm>
            <a:off x="426720" y="5731706"/>
            <a:ext cx="11765280" cy="757646"/>
            <a:chOff x="213360" y="5627204"/>
            <a:chExt cx="11765280" cy="757646"/>
          </a:xfrm>
        </p:grpSpPr>
        <p:sp>
          <p:nvSpPr>
            <p:cNvPr id="39" name="화살표: 오른쪽 38">
              <a:extLst>
                <a:ext uri="{FF2B5EF4-FFF2-40B4-BE49-F238E27FC236}">
                  <a16:creationId xmlns:a16="http://schemas.microsoft.com/office/drawing/2014/main" id="{2F06D980-5FD0-4B2B-B434-8093A20678D8}"/>
                </a:ext>
              </a:extLst>
            </p:cNvPr>
            <p:cNvSpPr/>
            <p:nvPr/>
          </p:nvSpPr>
          <p:spPr>
            <a:xfrm>
              <a:off x="213360" y="5627204"/>
              <a:ext cx="689651" cy="757646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5163B16-25B1-4918-9A5C-689F3CD642A7}"/>
                </a:ext>
              </a:extLst>
            </p:cNvPr>
            <p:cNvSpPr txBox="1"/>
            <p:nvPr/>
          </p:nvSpPr>
          <p:spPr>
            <a:xfrm>
              <a:off x="1136469" y="5776831"/>
              <a:ext cx="1084217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ko-KR" altLang="en-US" sz="2800" dirty="0">
                  <a:solidFill>
                    <a:srgbClr val="000000"/>
                  </a:solidFill>
                  <a:effectLst/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자동차 자체에 음주측정센서가 있다면</a:t>
              </a:r>
              <a:r>
                <a:rPr lang="en-US" altLang="ko-KR" sz="2800" dirty="0">
                  <a:solidFill>
                    <a:srgbClr val="000000"/>
                  </a:solidFill>
                  <a:effectLst/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, </a:t>
              </a:r>
              <a:r>
                <a:rPr lang="ko-KR" altLang="en-US" sz="2800" dirty="0">
                  <a:solidFill>
                    <a:srgbClr val="000000"/>
                  </a:solidFill>
                  <a:effectLst/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음주운전사고가 확연히 줄어들 것</a:t>
              </a:r>
              <a:endParaRPr lang="ko-KR" altLang="en-US" sz="2800" dirty="0"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8301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4D4DFD0D-7ECA-481F-A4DD-6DDAFAD2C2F7}"/>
              </a:ext>
            </a:extLst>
          </p:cNvPr>
          <p:cNvGrpSpPr/>
          <p:nvPr/>
        </p:nvGrpSpPr>
        <p:grpSpPr>
          <a:xfrm>
            <a:off x="0" y="0"/>
            <a:ext cx="12192000" cy="1209676"/>
            <a:chOff x="0" y="0"/>
            <a:chExt cx="12192000" cy="120967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E7B9580-8B6B-4969-8C43-D65C6AAFBADC}"/>
                </a:ext>
              </a:extLst>
            </p:cNvPr>
            <p:cNvSpPr/>
            <p:nvPr/>
          </p:nvSpPr>
          <p:spPr>
            <a:xfrm>
              <a:off x="0" y="0"/>
              <a:ext cx="12192000" cy="120967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7" latinLnBrk="0">
                <a:lnSpc>
                  <a:spcPct val="150000"/>
                </a:lnSpc>
                <a:defRPr/>
              </a:pPr>
              <a:r>
                <a:rPr lang="ko-KR" altLang="en-US" sz="4000" b="1" i="1" kern="0" dirty="0">
                  <a:solidFill>
                    <a:prstClr val="white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사용된 부품</a:t>
              </a:r>
              <a:endParaRPr lang="en-US" altLang="ko-KR" sz="4000" kern="0" dirty="0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lvl="7" latinLnBrk="0">
                <a:lnSpc>
                  <a:spcPct val="150000"/>
                </a:lnSpc>
                <a:defRPr/>
              </a:pPr>
              <a:endParaRPr lang="ko-KR" altLang="en-US" sz="1050" kern="0" dirty="0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10A4CDEE-DAB8-4660-A8CD-FF3EDD547F21}"/>
                </a:ext>
              </a:extLst>
            </p:cNvPr>
            <p:cNvSpPr/>
            <p:nvPr/>
          </p:nvSpPr>
          <p:spPr>
            <a:xfrm>
              <a:off x="8851037" y="1"/>
              <a:ext cx="3340963" cy="1209675"/>
            </a:xfrm>
            <a:custGeom>
              <a:avLst/>
              <a:gdLst>
                <a:gd name="connsiteX0" fmla="*/ 0 w 3340963"/>
                <a:gd name="connsiteY0" fmla="*/ 0 h 1209675"/>
                <a:gd name="connsiteX1" fmla="*/ 638660 w 3340963"/>
                <a:gd name="connsiteY1" fmla="*/ 0 h 1209675"/>
                <a:gd name="connsiteX2" fmla="*/ 1145219 w 3340963"/>
                <a:gd name="connsiteY2" fmla="*/ 0 h 1209675"/>
                <a:gd name="connsiteX3" fmla="*/ 3340963 w 3340963"/>
                <a:gd name="connsiteY3" fmla="*/ 0 h 1209675"/>
                <a:gd name="connsiteX4" fmla="*/ 1633180 w 3340963"/>
                <a:gd name="connsiteY4" fmla="*/ 1209675 h 1209675"/>
                <a:gd name="connsiteX5" fmla="*/ 0 w 3340963"/>
                <a:gd name="connsiteY5" fmla="*/ 1209675 h 120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0963" h="1209675">
                  <a:moveTo>
                    <a:pt x="0" y="0"/>
                  </a:moveTo>
                  <a:lnTo>
                    <a:pt x="638660" y="0"/>
                  </a:lnTo>
                  <a:lnTo>
                    <a:pt x="1145219" y="0"/>
                  </a:lnTo>
                  <a:lnTo>
                    <a:pt x="3340963" y="0"/>
                  </a:lnTo>
                  <a:lnTo>
                    <a:pt x="163318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190500" dist="127000" dir="10800000" sx="87000" sy="87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CCB7414B-8A40-412B-9C79-99C49DFE97A1}"/>
              </a:ext>
            </a:extLst>
          </p:cNvPr>
          <p:cNvSpPr/>
          <p:nvPr/>
        </p:nvSpPr>
        <p:spPr>
          <a:xfrm>
            <a:off x="0" y="1"/>
            <a:ext cx="2663524" cy="1209675"/>
          </a:xfrm>
          <a:custGeom>
            <a:avLst/>
            <a:gdLst>
              <a:gd name="connsiteX0" fmla="*/ 0 w 2663524"/>
              <a:gd name="connsiteY0" fmla="*/ 0 h 1209675"/>
              <a:gd name="connsiteX1" fmla="*/ 313648 w 2663524"/>
              <a:gd name="connsiteY1" fmla="*/ 0 h 1209675"/>
              <a:gd name="connsiteX2" fmla="*/ 2663524 w 2663524"/>
              <a:gd name="connsiteY2" fmla="*/ 0 h 1209675"/>
              <a:gd name="connsiteX3" fmla="*/ 955741 w 2663524"/>
              <a:gd name="connsiteY3" fmla="*/ 1209675 h 1209675"/>
              <a:gd name="connsiteX4" fmla="*/ 0 w 2663524"/>
              <a:gd name="connsiteY4" fmla="*/ 1209675 h 120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3524" h="1209675">
                <a:moveTo>
                  <a:pt x="0" y="0"/>
                </a:moveTo>
                <a:lnTo>
                  <a:pt x="313648" y="0"/>
                </a:lnTo>
                <a:lnTo>
                  <a:pt x="2663524" y="0"/>
                </a:lnTo>
                <a:lnTo>
                  <a:pt x="955741" y="1209675"/>
                </a:lnTo>
                <a:lnTo>
                  <a:pt x="0" y="1209675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190500" dist="127000" dir="12000000" sx="87000" sy="87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/>
            <a:r>
              <a:rPr lang="en-US" altLang="ko-KR" sz="6000" b="1" i="1" kern="0" dirty="0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B</a:t>
            </a:r>
            <a:endParaRPr lang="ko-KR" altLang="en-US" sz="6000" b="1" i="1" u="sng" dirty="0">
              <a:solidFill>
                <a:prstClr val="white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2050" name="Picture 2" descr="디바이스마트,MCU보드/전자키트 &gt; 센서모듈 &gt; 근전도/심박/바이오 &gt; 근전도/심박,SZH,아두이노 심박 측정 센서 Pulse/Heart Rate Sensor [SZH-SSBH-035],아두이노 및 기타 MCU에서 활용할 수 있는 심박 측정 센서 모듈 / Voltage: 3V - 5V / size:26mm x 15mm">
            <a:extLst>
              <a:ext uri="{FF2B5EF4-FFF2-40B4-BE49-F238E27FC236}">
                <a16:creationId xmlns:a16="http://schemas.microsoft.com/office/drawing/2014/main" id="{B30B47C6-1B11-4E16-A476-031F039B0B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3" t="11448" r="5353" b="13885"/>
          <a:stretch/>
        </p:blipFill>
        <p:spPr bwMode="auto">
          <a:xfrm>
            <a:off x="319819" y="1451251"/>
            <a:ext cx="2603241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13C063-BD56-4420-A445-257D61FF6A30}"/>
              </a:ext>
            </a:extLst>
          </p:cNvPr>
          <p:cNvSpPr txBox="1"/>
          <p:nvPr/>
        </p:nvSpPr>
        <p:spPr>
          <a:xfrm>
            <a:off x="3116027" y="2185061"/>
            <a:ext cx="2273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accent3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심박측정</a:t>
            </a:r>
            <a:r>
              <a:rPr lang="ko-KR" altLang="en-US" sz="2800" dirty="0">
                <a:solidFill>
                  <a:schemeClr val="accent3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센서</a:t>
            </a:r>
          </a:p>
        </p:txBody>
      </p:sp>
      <p:pic>
        <p:nvPicPr>
          <p:cNvPr id="17" name="그래픽 16" descr="종이 클립">
            <a:extLst>
              <a:ext uri="{FF2B5EF4-FFF2-40B4-BE49-F238E27FC236}">
                <a16:creationId xmlns:a16="http://schemas.microsoft.com/office/drawing/2014/main" id="{C4A1AA4F-6805-4921-8D12-0CB4C5F770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01297" y="1536084"/>
            <a:ext cx="374447" cy="37444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462ED86-568C-4DC9-81C8-69A60724068D}"/>
              </a:ext>
            </a:extLst>
          </p:cNvPr>
          <p:cNvSpPr txBox="1"/>
          <p:nvPr/>
        </p:nvSpPr>
        <p:spPr>
          <a:xfrm>
            <a:off x="3262544" y="1536084"/>
            <a:ext cx="17091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i="1" dirty="0">
                <a:solidFill>
                  <a:schemeClr val="accent3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SENSOR 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46E889D-FDF4-4ACB-89E7-69EA2392C3D0}"/>
              </a:ext>
            </a:extLst>
          </p:cNvPr>
          <p:cNvGrpSpPr/>
          <p:nvPr/>
        </p:nvGrpSpPr>
        <p:grpSpPr>
          <a:xfrm>
            <a:off x="6320988" y="2249716"/>
            <a:ext cx="5549559" cy="2917641"/>
            <a:chOff x="6257365" y="2365651"/>
            <a:chExt cx="5549559" cy="2917641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42EB06F-E129-4843-9C94-961B440EB017}"/>
                </a:ext>
              </a:extLst>
            </p:cNvPr>
            <p:cNvGrpSpPr/>
            <p:nvPr/>
          </p:nvGrpSpPr>
          <p:grpSpPr>
            <a:xfrm>
              <a:off x="6257365" y="2365651"/>
              <a:ext cx="5549559" cy="2917641"/>
              <a:chOff x="6096000" y="2026920"/>
              <a:chExt cx="5549559" cy="2917641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4562E32A-A8A9-46C9-9D2D-19718DEC44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73276"/>
              <a:stretch/>
            </p:blipFill>
            <p:spPr>
              <a:xfrm>
                <a:off x="6096001" y="2026920"/>
                <a:ext cx="5549558" cy="1209675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DBD19C9B-FD0B-464B-97B1-A3845E8589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60645"/>
              <a:stretch/>
            </p:blipFill>
            <p:spPr>
              <a:xfrm>
                <a:off x="6096000" y="3163116"/>
                <a:ext cx="5549558" cy="1781445"/>
              </a:xfrm>
              <a:prstGeom prst="rect">
                <a:avLst/>
              </a:prstGeom>
            </p:spPr>
          </p:pic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D6F103D-1548-461D-98E9-67236BC5DA80}"/>
                </a:ext>
              </a:extLst>
            </p:cNvPr>
            <p:cNvCxnSpPr>
              <a:cxnSpLocks/>
            </p:cNvCxnSpPr>
            <p:nvPr/>
          </p:nvCxnSpPr>
          <p:spPr>
            <a:xfrm>
              <a:off x="6321974" y="2599765"/>
              <a:ext cx="503630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C13D006-9B90-444D-BB80-1F4CE08D24FA}"/>
              </a:ext>
            </a:extLst>
          </p:cNvPr>
          <p:cNvGrpSpPr/>
          <p:nvPr/>
        </p:nvGrpSpPr>
        <p:grpSpPr>
          <a:xfrm>
            <a:off x="319819" y="3606460"/>
            <a:ext cx="6120494" cy="2933700"/>
            <a:chOff x="201480" y="3429000"/>
            <a:chExt cx="6120494" cy="293370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353EED7-6181-4E4D-864E-EBC7992B5816}"/>
                </a:ext>
              </a:extLst>
            </p:cNvPr>
            <p:cNvGrpSpPr/>
            <p:nvPr/>
          </p:nvGrpSpPr>
          <p:grpSpPr>
            <a:xfrm>
              <a:off x="201480" y="3429000"/>
              <a:ext cx="6120494" cy="2933700"/>
              <a:chOff x="201480" y="3429000"/>
              <a:chExt cx="6120494" cy="2933700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5F488855-D489-4CEC-80ED-80AFC89D5F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1480" y="3429000"/>
                <a:ext cx="5974080" cy="1402080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E9DC4D63-1984-4755-AF2A-E3F738E257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114" y="4831080"/>
                <a:ext cx="6118860" cy="1531620"/>
              </a:xfrm>
              <a:prstGeom prst="rect">
                <a:avLst/>
              </a:prstGeom>
            </p:spPr>
          </p:pic>
        </p:grp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C6BC3CCB-E98A-4EB9-8EC8-9731FD1B267B}"/>
                </a:ext>
              </a:extLst>
            </p:cNvPr>
            <p:cNvCxnSpPr>
              <a:cxnSpLocks/>
            </p:cNvCxnSpPr>
            <p:nvPr/>
          </p:nvCxnSpPr>
          <p:spPr>
            <a:xfrm>
              <a:off x="319819" y="5624327"/>
              <a:ext cx="488949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CA123D70-EA7F-45F8-9793-F50D38A942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63EA13-7F41-44DF-9553-F7D5B0FEE8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B161C7E-6EAF-47A3-97E6-E250513AE433}"/>
              </a:ext>
            </a:extLst>
          </p:cNvPr>
          <p:cNvGrpSpPr/>
          <p:nvPr/>
        </p:nvGrpSpPr>
        <p:grpSpPr>
          <a:xfrm>
            <a:off x="4839374" y="0"/>
            <a:ext cx="6202978" cy="6858000"/>
            <a:chOff x="4464927" y="0"/>
            <a:chExt cx="6202978" cy="685800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36BD52E-CD50-43BB-ABF1-9B37FA759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64927" y="0"/>
              <a:ext cx="6202978" cy="685800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41644F7-586B-484C-89C5-E09E80BA938D}"/>
                </a:ext>
              </a:extLst>
            </p:cNvPr>
            <p:cNvSpPr/>
            <p:nvPr/>
          </p:nvSpPr>
          <p:spPr>
            <a:xfrm>
              <a:off x="5684939" y="5652855"/>
              <a:ext cx="1601981" cy="158323"/>
            </a:xfrm>
            <a:prstGeom prst="rect">
              <a:avLst/>
            </a:prstGeom>
            <a:solidFill>
              <a:srgbClr val="FF00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9CF4E8A-2E6B-49AD-AF2D-61000C31070D}"/>
                </a:ext>
              </a:extLst>
            </p:cNvPr>
            <p:cNvSpPr/>
            <p:nvPr/>
          </p:nvSpPr>
          <p:spPr>
            <a:xfrm>
              <a:off x="9801070" y="4694186"/>
              <a:ext cx="617449" cy="170045"/>
            </a:xfrm>
            <a:prstGeom prst="rect">
              <a:avLst/>
            </a:prstGeom>
            <a:solidFill>
              <a:srgbClr val="FF00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FC4E24A-EA2E-44DF-A01A-ED2B86FF0D52}"/>
                </a:ext>
              </a:extLst>
            </p:cNvPr>
            <p:cNvSpPr/>
            <p:nvPr/>
          </p:nvSpPr>
          <p:spPr>
            <a:xfrm>
              <a:off x="5689994" y="4864231"/>
              <a:ext cx="3557701" cy="170045"/>
            </a:xfrm>
            <a:prstGeom prst="rect">
              <a:avLst/>
            </a:prstGeom>
            <a:solidFill>
              <a:srgbClr val="FF00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67433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4D4DFD0D-7ECA-481F-A4DD-6DDAFAD2C2F7}"/>
              </a:ext>
            </a:extLst>
          </p:cNvPr>
          <p:cNvGrpSpPr/>
          <p:nvPr/>
        </p:nvGrpSpPr>
        <p:grpSpPr>
          <a:xfrm>
            <a:off x="0" y="0"/>
            <a:ext cx="12192000" cy="1209676"/>
            <a:chOff x="0" y="0"/>
            <a:chExt cx="12192000" cy="120967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E7B9580-8B6B-4969-8C43-D65C6AAFBADC}"/>
                </a:ext>
              </a:extLst>
            </p:cNvPr>
            <p:cNvSpPr/>
            <p:nvPr/>
          </p:nvSpPr>
          <p:spPr>
            <a:xfrm>
              <a:off x="0" y="0"/>
              <a:ext cx="12192000" cy="120967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7" latinLnBrk="0">
                <a:lnSpc>
                  <a:spcPct val="150000"/>
                </a:lnSpc>
                <a:defRPr/>
              </a:pPr>
              <a:r>
                <a:rPr lang="ko-KR" altLang="en-US" sz="4000" b="1" i="1" kern="0" dirty="0">
                  <a:solidFill>
                    <a:prstClr val="white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사용된 부품</a:t>
              </a:r>
              <a:endParaRPr lang="en-US" altLang="ko-KR" sz="4000" kern="0" dirty="0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lvl="7" latinLnBrk="0">
                <a:lnSpc>
                  <a:spcPct val="150000"/>
                </a:lnSpc>
                <a:defRPr/>
              </a:pPr>
              <a:endParaRPr lang="ko-KR" altLang="en-US" sz="1050" kern="0" dirty="0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10A4CDEE-DAB8-4660-A8CD-FF3EDD547F21}"/>
                </a:ext>
              </a:extLst>
            </p:cNvPr>
            <p:cNvSpPr/>
            <p:nvPr/>
          </p:nvSpPr>
          <p:spPr>
            <a:xfrm>
              <a:off x="8851037" y="1"/>
              <a:ext cx="3340963" cy="1209675"/>
            </a:xfrm>
            <a:custGeom>
              <a:avLst/>
              <a:gdLst>
                <a:gd name="connsiteX0" fmla="*/ 0 w 3340963"/>
                <a:gd name="connsiteY0" fmla="*/ 0 h 1209675"/>
                <a:gd name="connsiteX1" fmla="*/ 638660 w 3340963"/>
                <a:gd name="connsiteY1" fmla="*/ 0 h 1209675"/>
                <a:gd name="connsiteX2" fmla="*/ 1145219 w 3340963"/>
                <a:gd name="connsiteY2" fmla="*/ 0 h 1209675"/>
                <a:gd name="connsiteX3" fmla="*/ 3340963 w 3340963"/>
                <a:gd name="connsiteY3" fmla="*/ 0 h 1209675"/>
                <a:gd name="connsiteX4" fmla="*/ 1633180 w 3340963"/>
                <a:gd name="connsiteY4" fmla="*/ 1209675 h 1209675"/>
                <a:gd name="connsiteX5" fmla="*/ 0 w 3340963"/>
                <a:gd name="connsiteY5" fmla="*/ 1209675 h 120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0963" h="1209675">
                  <a:moveTo>
                    <a:pt x="0" y="0"/>
                  </a:moveTo>
                  <a:lnTo>
                    <a:pt x="638660" y="0"/>
                  </a:lnTo>
                  <a:lnTo>
                    <a:pt x="1145219" y="0"/>
                  </a:lnTo>
                  <a:lnTo>
                    <a:pt x="3340963" y="0"/>
                  </a:lnTo>
                  <a:lnTo>
                    <a:pt x="163318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190500" dist="127000" dir="10800000" sx="87000" sy="87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CCB7414B-8A40-412B-9C79-99C49DFE97A1}"/>
              </a:ext>
            </a:extLst>
          </p:cNvPr>
          <p:cNvSpPr/>
          <p:nvPr/>
        </p:nvSpPr>
        <p:spPr>
          <a:xfrm>
            <a:off x="0" y="1"/>
            <a:ext cx="2663524" cy="1209675"/>
          </a:xfrm>
          <a:custGeom>
            <a:avLst/>
            <a:gdLst>
              <a:gd name="connsiteX0" fmla="*/ 0 w 2663524"/>
              <a:gd name="connsiteY0" fmla="*/ 0 h 1209675"/>
              <a:gd name="connsiteX1" fmla="*/ 313648 w 2663524"/>
              <a:gd name="connsiteY1" fmla="*/ 0 h 1209675"/>
              <a:gd name="connsiteX2" fmla="*/ 2663524 w 2663524"/>
              <a:gd name="connsiteY2" fmla="*/ 0 h 1209675"/>
              <a:gd name="connsiteX3" fmla="*/ 955741 w 2663524"/>
              <a:gd name="connsiteY3" fmla="*/ 1209675 h 1209675"/>
              <a:gd name="connsiteX4" fmla="*/ 0 w 2663524"/>
              <a:gd name="connsiteY4" fmla="*/ 1209675 h 120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3524" h="1209675">
                <a:moveTo>
                  <a:pt x="0" y="0"/>
                </a:moveTo>
                <a:lnTo>
                  <a:pt x="313648" y="0"/>
                </a:lnTo>
                <a:lnTo>
                  <a:pt x="2663524" y="0"/>
                </a:lnTo>
                <a:lnTo>
                  <a:pt x="955741" y="1209675"/>
                </a:lnTo>
                <a:lnTo>
                  <a:pt x="0" y="1209675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190500" dist="127000" dir="12000000" sx="87000" sy="87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/>
            <a:r>
              <a:rPr lang="en-US" altLang="ko-KR" sz="6000" b="1" i="1" kern="0" dirty="0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B</a:t>
            </a:r>
            <a:endParaRPr lang="ko-KR" altLang="en-US" sz="6000" b="1" i="1" u="sng" dirty="0">
              <a:solidFill>
                <a:prstClr val="white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A123D70-EA7F-45F8-9793-F50D38A942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63EA13-7F41-44DF-9553-F7D5B0FEE8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304348B-38DF-4555-8475-63B37677E8B8}"/>
              </a:ext>
            </a:extLst>
          </p:cNvPr>
          <p:cNvGrpSpPr/>
          <p:nvPr/>
        </p:nvGrpSpPr>
        <p:grpSpPr>
          <a:xfrm>
            <a:off x="427644" y="2007003"/>
            <a:ext cx="11336712" cy="3719887"/>
            <a:chOff x="292730" y="1790412"/>
            <a:chExt cx="11336712" cy="371988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A53F3DB-ABEA-451A-B377-98F96F813C40}"/>
                </a:ext>
              </a:extLst>
            </p:cNvPr>
            <p:cNvGrpSpPr/>
            <p:nvPr/>
          </p:nvGrpSpPr>
          <p:grpSpPr>
            <a:xfrm>
              <a:off x="292730" y="1790412"/>
              <a:ext cx="11336712" cy="3719887"/>
              <a:chOff x="292730" y="1790412"/>
              <a:chExt cx="11336712" cy="3719887"/>
            </a:xfrm>
          </p:grpSpPr>
          <p:pic>
            <p:nvPicPr>
              <p:cNvPr id="1025" name="_x12159896">
                <a:extLst>
                  <a:ext uri="{FF2B5EF4-FFF2-40B4-BE49-F238E27FC236}">
                    <a16:creationId xmlns:a16="http://schemas.microsoft.com/office/drawing/2014/main" id="{A8EF19B2-E5FF-4BC3-B82E-4B36026A7F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16"/>
              <a:stretch>
                <a:fillRect/>
              </a:stretch>
            </p:blipFill>
            <p:spPr bwMode="auto">
              <a:xfrm>
                <a:off x="292730" y="1833944"/>
                <a:ext cx="5386882" cy="36763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7" name="_x522366376">
                <a:extLst>
                  <a:ext uri="{FF2B5EF4-FFF2-40B4-BE49-F238E27FC236}">
                    <a16:creationId xmlns:a16="http://schemas.microsoft.com/office/drawing/2014/main" id="{F55C56B4-674A-42C8-B58E-700376B592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57093" y="1790412"/>
                <a:ext cx="5472349" cy="37198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액자 9">
              <a:extLst>
                <a:ext uri="{FF2B5EF4-FFF2-40B4-BE49-F238E27FC236}">
                  <a16:creationId xmlns:a16="http://schemas.microsoft.com/office/drawing/2014/main" id="{39298538-17B1-41CB-B085-F99DC01B0420}"/>
                </a:ext>
              </a:extLst>
            </p:cNvPr>
            <p:cNvSpPr/>
            <p:nvPr/>
          </p:nvSpPr>
          <p:spPr>
            <a:xfrm>
              <a:off x="319817" y="4134315"/>
              <a:ext cx="5386881" cy="604560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액자 11">
              <a:extLst>
                <a:ext uri="{FF2B5EF4-FFF2-40B4-BE49-F238E27FC236}">
                  <a16:creationId xmlns:a16="http://schemas.microsoft.com/office/drawing/2014/main" id="{0AC17235-48AE-4700-83B1-7C8433C514FD}"/>
                </a:ext>
              </a:extLst>
            </p:cNvPr>
            <p:cNvSpPr/>
            <p:nvPr/>
          </p:nvSpPr>
          <p:spPr>
            <a:xfrm>
              <a:off x="6148562" y="4125523"/>
              <a:ext cx="5458302" cy="604560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5247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4D4DFD0D-7ECA-481F-A4DD-6DDAFAD2C2F7}"/>
              </a:ext>
            </a:extLst>
          </p:cNvPr>
          <p:cNvGrpSpPr/>
          <p:nvPr/>
        </p:nvGrpSpPr>
        <p:grpSpPr>
          <a:xfrm>
            <a:off x="0" y="0"/>
            <a:ext cx="12192000" cy="1209676"/>
            <a:chOff x="0" y="0"/>
            <a:chExt cx="12192000" cy="120967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E7B9580-8B6B-4969-8C43-D65C6AAFBADC}"/>
                </a:ext>
              </a:extLst>
            </p:cNvPr>
            <p:cNvSpPr/>
            <p:nvPr/>
          </p:nvSpPr>
          <p:spPr>
            <a:xfrm>
              <a:off x="0" y="0"/>
              <a:ext cx="12192000" cy="120967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7" latinLnBrk="0">
                <a:lnSpc>
                  <a:spcPct val="150000"/>
                </a:lnSpc>
                <a:defRPr/>
              </a:pPr>
              <a:r>
                <a:rPr lang="ko-KR" altLang="en-US" sz="4000" b="1" i="1" kern="0" dirty="0">
                  <a:solidFill>
                    <a:prstClr val="white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사용된 부품</a:t>
              </a:r>
              <a:endParaRPr lang="en-US" altLang="ko-KR" sz="4000" kern="0" dirty="0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lvl="7" latinLnBrk="0">
                <a:lnSpc>
                  <a:spcPct val="150000"/>
                </a:lnSpc>
                <a:defRPr/>
              </a:pPr>
              <a:endParaRPr lang="ko-KR" altLang="en-US" sz="1050" kern="0" dirty="0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10A4CDEE-DAB8-4660-A8CD-FF3EDD547F21}"/>
                </a:ext>
              </a:extLst>
            </p:cNvPr>
            <p:cNvSpPr/>
            <p:nvPr/>
          </p:nvSpPr>
          <p:spPr>
            <a:xfrm>
              <a:off x="8851037" y="1"/>
              <a:ext cx="3340963" cy="1209675"/>
            </a:xfrm>
            <a:custGeom>
              <a:avLst/>
              <a:gdLst>
                <a:gd name="connsiteX0" fmla="*/ 0 w 3340963"/>
                <a:gd name="connsiteY0" fmla="*/ 0 h 1209675"/>
                <a:gd name="connsiteX1" fmla="*/ 638660 w 3340963"/>
                <a:gd name="connsiteY1" fmla="*/ 0 h 1209675"/>
                <a:gd name="connsiteX2" fmla="*/ 1145219 w 3340963"/>
                <a:gd name="connsiteY2" fmla="*/ 0 h 1209675"/>
                <a:gd name="connsiteX3" fmla="*/ 3340963 w 3340963"/>
                <a:gd name="connsiteY3" fmla="*/ 0 h 1209675"/>
                <a:gd name="connsiteX4" fmla="*/ 1633180 w 3340963"/>
                <a:gd name="connsiteY4" fmla="*/ 1209675 h 1209675"/>
                <a:gd name="connsiteX5" fmla="*/ 0 w 3340963"/>
                <a:gd name="connsiteY5" fmla="*/ 1209675 h 120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0963" h="1209675">
                  <a:moveTo>
                    <a:pt x="0" y="0"/>
                  </a:moveTo>
                  <a:lnTo>
                    <a:pt x="638660" y="0"/>
                  </a:lnTo>
                  <a:lnTo>
                    <a:pt x="1145219" y="0"/>
                  </a:lnTo>
                  <a:lnTo>
                    <a:pt x="3340963" y="0"/>
                  </a:lnTo>
                  <a:lnTo>
                    <a:pt x="163318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190500" dist="127000" dir="10800000" sx="87000" sy="87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CCB7414B-8A40-412B-9C79-99C49DFE97A1}"/>
              </a:ext>
            </a:extLst>
          </p:cNvPr>
          <p:cNvSpPr/>
          <p:nvPr/>
        </p:nvSpPr>
        <p:spPr>
          <a:xfrm>
            <a:off x="0" y="1"/>
            <a:ext cx="2663524" cy="1209675"/>
          </a:xfrm>
          <a:custGeom>
            <a:avLst/>
            <a:gdLst>
              <a:gd name="connsiteX0" fmla="*/ 0 w 2663524"/>
              <a:gd name="connsiteY0" fmla="*/ 0 h 1209675"/>
              <a:gd name="connsiteX1" fmla="*/ 313648 w 2663524"/>
              <a:gd name="connsiteY1" fmla="*/ 0 h 1209675"/>
              <a:gd name="connsiteX2" fmla="*/ 2663524 w 2663524"/>
              <a:gd name="connsiteY2" fmla="*/ 0 h 1209675"/>
              <a:gd name="connsiteX3" fmla="*/ 955741 w 2663524"/>
              <a:gd name="connsiteY3" fmla="*/ 1209675 h 1209675"/>
              <a:gd name="connsiteX4" fmla="*/ 0 w 2663524"/>
              <a:gd name="connsiteY4" fmla="*/ 1209675 h 120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3524" h="1209675">
                <a:moveTo>
                  <a:pt x="0" y="0"/>
                </a:moveTo>
                <a:lnTo>
                  <a:pt x="313648" y="0"/>
                </a:lnTo>
                <a:lnTo>
                  <a:pt x="2663524" y="0"/>
                </a:lnTo>
                <a:lnTo>
                  <a:pt x="955741" y="1209675"/>
                </a:lnTo>
                <a:lnTo>
                  <a:pt x="0" y="1209675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190500" dist="127000" dir="12000000" sx="87000" sy="87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/>
            <a:r>
              <a:rPr lang="en-US" altLang="ko-KR" sz="6000" b="1" i="1" kern="0" dirty="0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B</a:t>
            </a:r>
            <a:endParaRPr lang="ko-KR" altLang="en-US" sz="6000" b="1" i="1" u="sng" dirty="0">
              <a:solidFill>
                <a:prstClr val="white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2050" name="Picture 2" descr="디바이스마트,MCU보드/전자키트 &gt; 센서모듈 &gt; 근전도/심박/바이오 &gt; 근전도/심박,SZH,아두이노 심박 측정 센서 Pulse/Heart Rate Sensor [SZH-SSBH-035],아두이노 및 기타 MCU에서 활용할 수 있는 심박 측정 센서 모듈 / Voltage: 3V - 5V / size:26mm x 15mm">
            <a:extLst>
              <a:ext uri="{FF2B5EF4-FFF2-40B4-BE49-F238E27FC236}">
                <a16:creationId xmlns:a16="http://schemas.microsoft.com/office/drawing/2014/main" id="{B30B47C6-1B11-4E16-A476-031F039B0B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3" t="11448" r="5353" b="13885"/>
          <a:stretch/>
        </p:blipFill>
        <p:spPr bwMode="auto">
          <a:xfrm>
            <a:off x="319819" y="1451251"/>
            <a:ext cx="2603241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13C063-BD56-4420-A445-257D61FF6A30}"/>
              </a:ext>
            </a:extLst>
          </p:cNvPr>
          <p:cNvSpPr txBox="1"/>
          <p:nvPr/>
        </p:nvSpPr>
        <p:spPr>
          <a:xfrm>
            <a:off x="3116027" y="2185061"/>
            <a:ext cx="2273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accent3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심박측정</a:t>
            </a:r>
            <a:r>
              <a:rPr lang="ko-KR" altLang="en-US" sz="2800" dirty="0">
                <a:solidFill>
                  <a:schemeClr val="accent3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센서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ACA6EAE1-271C-452F-BF5E-51FD2F3AC8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7" t="4438" r="6194" b="8952"/>
          <a:stretch/>
        </p:blipFill>
        <p:spPr bwMode="auto">
          <a:xfrm>
            <a:off x="212852" y="3429000"/>
            <a:ext cx="5747657" cy="290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601CD4-7BA9-4CBB-A36F-CAC7A7D54AB9}"/>
              </a:ext>
            </a:extLst>
          </p:cNvPr>
          <p:cNvSpPr txBox="1"/>
          <p:nvPr/>
        </p:nvSpPr>
        <p:spPr>
          <a:xfrm>
            <a:off x="6299993" y="1496037"/>
            <a:ext cx="5747657" cy="5039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① </a:t>
            </a:r>
            <a:r>
              <a:rPr lang="ko-KR" altLang="en-US" sz="24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전원</a:t>
            </a: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3~5 V</a:t>
            </a:r>
          </a:p>
          <a:p>
            <a:pPr algn="l">
              <a:lnSpc>
                <a:spcPct val="150000"/>
              </a:lnSpc>
            </a:pPr>
            <a:endParaRPr lang="ko-KR" altLang="en-US" sz="2000" dirty="0">
              <a:solidFill>
                <a:schemeClr val="accent3">
                  <a:lumMod val="50000"/>
                </a:schemeClr>
              </a:solidFill>
              <a:effectLst/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② </a:t>
            </a:r>
            <a:r>
              <a:rPr lang="ko-KR" altLang="en-US" sz="24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소비전력</a:t>
            </a:r>
            <a:r>
              <a:rPr lang="en-US" altLang="ko-KR" sz="24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</a:t>
            </a: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72</a:t>
            </a: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sz="2000" dirty="0" err="1">
                <a:solidFill>
                  <a:schemeClr val="accent3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Wh</a:t>
            </a: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(9V </a:t>
            </a: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배터리</a:t>
            </a: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17820 </a:t>
            </a:r>
            <a:r>
              <a:rPr lang="en-US" altLang="ko-KR" sz="2000" dirty="0" err="1">
                <a:solidFill>
                  <a:schemeClr val="accent3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Wh</a:t>
            </a: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endParaRPr lang="ko-KR" altLang="en-US" sz="2000" dirty="0">
              <a:solidFill>
                <a:schemeClr val="accent3">
                  <a:lumMod val="50000"/>
                </a:schemeClr>
              </a:solidFill>
              <a:effectLst/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accent3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③ </a:t>
            </a:r>
            <a:r>
              <a:rPr lang="ko-KR" altLang="en-US" sz="24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주의사항</a:t>
            </a:r>
            <a:endParaRPr lang="en-US" altLang="ko-KR" sz="2000" dirty="0">
              <a:solidFill>
                <a:schemeClr val="accent3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</a:t>
            </a: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신체와 밀접한 접촉 필요</a:t>
            </a:r>
            <a:endParaRPr lang="en-US" altLang="ko-KR" sz="2000" dirty="0">
              <a:solidFill>
                <a:schemeClr val="accent3">
                  <a:lumMod val="50000"/>
                </a:schemeClr>
              </a:solidFill>
              <a:effectLst/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accent3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④ </a:t>
            </a:r>
            <a:r>
              <a:rPr lang="ko-KR" altLang="en-US" sz="24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동작원리</a:t>
            </a: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</a:t>
            </a: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심장박동시 혈류가 증가하면 반사되는 녹색 빛 감소</a:t>
            </a: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P</a:t>
            </a: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hoto Diode</a:t>
            </a: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 감지하여 심박수를 나타냄</a:t>
            </a:r>
            <a:endParaRPr lang="en-US" altLang="ko-KR" sz="2000" dirty="0">
              <a:solidFill>
                <a:schemeClr val="accent3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7" name="그래픽 16" descr="종이 클립">
            <a:extLst>
              <a:ext uri="{FF2B5EF4-FFF2-40B4-BE49-F238E27FC236}">
                <a16:creationId xmlns:a16="http://schemas.microsoft.com/office/drawing/2014/main" id="{C4A1AA4F-6805-4921-8D12-0CB4C5F770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1297" y="1536084"/>
            <a:ext cx="374447" cy="37444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462ED86-568C-4DC9-81C8-69A60724068D}"/>
              </a:ext>
            </a:extLst>
          </p:cNvPr>
          <p:cNvSpPr txBox="1"/>
          <p:nvPr/>
        </p:nvSpPr>
        <p:spPr>
          <a:xfrm>
            <a:off x="3262544" y="1536084"/>
            <a:ext cx="17091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i="1" dirty="0">
                <a:solidFill>
                  <a:schemeClr val="accent3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SENSOR 1</a:t>
            </a:r>
          </a:p>
        </p:txBody>
      </p:sp>
    </p:spTree>
    <p:extLst>
      <p:ext uri="{BB962C8B-B14F-4D97-AF65-F5344CB8AC3E}">
        <p14:creationId xmlns:p14="http://schemas.microsoft.com/office/powerpoint/2010/main" val="2513777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4D4DFD0D-7ECA-481F-A4DD-6DDAFAD2C2F7}"/>
              </a:ext>
            </a:extLst>
          </p:cNvPr>
          <p:cNvGrpSpPr/>
          <p:nvPr/>
        </p:nvGrpSpPr>
        <p:grpSpPr>
          <a:xfrm>
            <a:off x="0" y="0"/>
            <a:ext cx="12192000" cy="1209676"/>
            <a:chOff x="0" y="0"/>
            <a:chExt cx="12192000" cy="120967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E7B9580-8B6B-4969-8C43-D65C6AAFBADC}"/>
                </a:ext>
              </a:extLst>
            </p:cNvPr>
            <p:cNvSpPr/>
            <p:nvPr/>
          </p:nvSpPr>
          <p:spPr>
            <a:xfrm>
              <a:off x="0" y="0"/>
              <a:ext cx="12192000" cy="120967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7" latinLnBrk="0">
                <a:lnSpc>
                  <a:spcPct val="150000"/>
                </a:lnSpc>
                <a:defRPr/>
              </a:pPr>
              <a:r>
                <a:rPr lang="ko-KR" altLang="en-US" sz="4000" b="1" i="1" kern="0" dirty="0">
                  <a:solidFill>
                    <a:prstClr val="white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사용된 부품</a:t>
              </a:r>
              <a:endParaRPr lang="en-US" altLang="ko-KR" sz="4000" kern="0" dirty="0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lvl="7" latinLnBrk="0">
                <a:lnSpc>
                  <a:spcPct val="150000"/>
                </a:lnSpc>
                <a:defRPr/>
              </a:pPr>
              <a:endParaRPr lang="ko-KR" altLang="en-US" sz="1050" kern="0" dirty="0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10A4CDEE-DAB8-4660-A8CD-FF3EDD547F21}"/>
                </a:ext>
              </a:extLst>
            </p:cNvPr>
            <p:cNvSpPr/>
            <p:nvPr/>
          </p:nvSpPr>
          <p:spPr>
            <a:xfrm>
              <a:off x="8851037" y="1"/>
              <a:ext cx="3340963" cy="1209675"/>
            </a:xfrm>
            <a:custGeom>
              <a:avLst/>
              <a:gdLst>
                <a:gd name="connsiteX0" fmla="*/ 0 w 3340963"/>
                <a:gd name="connsiteY0" fmla="*/ 0 h 1209675"/>
                <a:gd name="connsiteX1" fmla="*/ 638660 w 3340963"/>
                <a:gd name="connsiteY1" fmla="*/ 0 h 1209675"/>
                <a:gd name="connsiteX2" fmla="*/ 1145219 w 3340963"/>
                <a:gd name="connsiteY2" fmla="*/ 0 h 1209675"/>
                <a:gd name="connsiteX3" fmla="*/ 3340963 w 3340963"/>
                <a:gd name="connsiteY3" fmla="*/ 0 h 1209675"/>
                <a:gd name="connsiteX4" fmla="*/ 1633180 w 3340963"/>
                <a:gd name="connsiteY4" fmla="*/ 1209675 h 1209675"/>
                <a:gd name="connsiteX5" fmla="*/ 0 w 3340963"/>
                <a:gd name="connsiteY5" fmla="*/ 1209675 h 120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0963" h="1209675">
                  <a:moveTo>
                    <a:pt x="0" y="0"/>
                  </a:moveTo>
                  <a:lnTo>
                    <a:pt x="638660" y="0"/>
                  </a:lnTo>
                  <a:lnTo>
                    <a:pt x="1145219" y="0"/>
                  </a:lnTo>
                  <a:lnTo>
                    <a:pt x="3340963" y="0"/>
                  </a:lnTo>
                  <a:lnTo>
                    <a:pt x="163318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190500" dist="127000" dir="10800000" sx="87000" sy="87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CCB7414B-8A40-412B-9C79-99C49DFE97A1}"/>
              </a:ext>
            </a:extLst>
          </p:cNvPr>
          <p:cNvSpPr/>
          <p:nvPr/>
        </p:nvSpPr>
        <p:spPr>
          <a:xfrm>
            <a:off x="0" y="1"/>
            <a:ext cx="2663524" cy="1209675"/>
          </a:xfrm>
          <a:custGeom>
            <a:avLst/>
            <a:gdLst>
              <a:gd name="connsiteX0" fmla="*/ 0 w 2663524"/>
              <a:gd name="connsiteY0" fmla="*/ 0 h 1209675"/>
              <a:gd name="connsiteX1" fmla="*/ 313648 w 2663524"/>
              <a:gd name="connsiteY1" fmla="*/ 0 h 1209675"/>
              <a:gd name="connsiteX2" fmla="*/ 2663524 w 2663524"/>
              <a:gd name="connsiteY2" fmla="*/ 0 h 1209675"/>
              <a:gd name="connsiteX3" fmla="*/ 955741 w 2663524"/>
              <a:gd name="connsiteY3" fmla="*/ 1209675 h 1209675"/>
              <a:gd name="connsiteX4" fmla="*/ 0 w 2663524"/>
              <a:gd name="connsiteY4" fmla="*/ 1209675 h 120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3524" h="1209675">
                <a:moveTo>
                  <a:pt x="0" y="0"/>
                </a:moveTo>
                <a:lnTo>
                  <a:pt x="313648" y="0"/>
                </a:lnTo>
                <a:lnTo>
                  <a:pt x="2663524" y="0"/>
                </a:lnTo>
                <a:lnTo>
                  <a:pt x="955741" y="1209675"/>
                </a:lnTo>
                <a:lnTo>
                  <a:pt x="0" y="1209675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190500" dist="127000" dir="12000000" sx="87000" sy="87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/>
            <a:r>
              <a:rPr lang="en-US" altLang="ko-KR" sz="6000" b="1" i="1" kern="0" dirty="0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B</a:t>
            </a:r>
            <a:endParaRPr lang="ko-KR" altLang="en-US" sz="6000" b="1" i="1" u="sng" dirty="0">
              <a:solidFill>
                <a:prstClr val="white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13C063-BD56-4420-A445-257D61FF6A30}"/>
              </a:ext>
            </a:extLst>
          </p:cNvPr>
          <p:cNvSpPr txBox="1"/>
          <p:nvPr/>
        </p:nvSpPr>
        <p:spPr>
          <a:xfrm>
            <a:off x="3116026" y="2185061"/>
            <a:ext cx="3182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3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알코올감지 가스센서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601CD4-7BA9-4CBB-A36F-CAC7A7D54AB9}"/>
              </a:ext>
            </a:extLst>
          </p:cNvPr>
          <p:cNvSpPr txBox="1"/>
          <p:nvPr/>
        </p:nvSpPr>
        <p:spPr>
          <a:xfrm>
            <a:off x="388715" y="4229309"/>
            <a:ext cx="5747657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① </a:t>
            </a:r>
            <a:r>
              <a:rPr lang="ko-KR" altLang="en-US" sz="24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가변저항</a:t>
            </a: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</a:t>
            </a: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오른쪽으로 돌리면 감도 증가</a:t>
            </a:r>
            <a:endParaRPr lang="en-US" altLang="ko-KR" sz="2000" dirty="0">
              <a:solidFill>
                <a:schemeClr val="accent3">
                  <a:lumMod val="50000"/>
                </a:schemeClr>
              </a:solidFill>
              <a:effectLst/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l"/>
            <a:endParaRPr lang="ko-KR" altLang="en-US" sz="2400" dirty="0">
              <a:solidFill>
                <a:schemeClr val="accent3">
                  <a:lumMod val="50000"/>
                </a:schemeClr>
              </a:solidFill>
              <a:effectLst/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l"/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② </a:t>
            </a:r>
            <a:r>
              <a:rPr lang="ko-KR" altLang="en-US" sz="24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출력</a:t>
            </a: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Analog Out(</a:t>
            </a: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감지된 알코올의 측정치</a:t>
            </a: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endParaRPr lang="ko-KR" altLang="en-US" sz="2400" dirty="0">
              <a:solidFill>
                <a:schemeClr val="accent3">
                  <a:lumMod val="50000"/>
                </a:schemeClr>
              </a:solidFill>
              <a:effectLst/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l"/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          Digital Out(</a:t>
            </a: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알코올의 감지 여부</a:t>
            </a: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algn="l"/>
            <a:endParaRPr lang="en-US" altLang="ko-KR" sz="2000" dirty="0">
              <a:solidFill>
                <a:schemeClr val="accent3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③ </a:t>
            </a:r>
            <a:r>
              <a:rPr lang="ko-KR" altLang="en-US" sz="24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전원</a:t>
            </a: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</a:t>
            </a: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3~5 V</a:t>
            </a:r>
          </a:p>
        </p:txBody>
      </p:sp>
      <p:pic>
        <p:nvPicPr>
          <p:cNvPr id="17" name="그래픽 16" descr="종이 클립">
            <a:extLst>
              <a:ext uri="{FF2B5EF4-FFF2-40B4-BE49-F238E27FC236}">
                <a16:creationId xmlns:a16="http://schemas.microsoft.com/office/drawing/2014/main" id="{C4A1AA4F-6805-4921-8D12-0CB4C5F770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01297" y="1536084"/>
            <a:ext cx="374447" cy="37444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462ED86-568C-4DC9-81C8-69A60724068D}"/>
              </a:ext>
            </a:extLst>
          </p:cNvPr>
          <p:cNvSpPr txBox="1"/>
          <p:nvPr/>
        </p:nvSpPr>
        <p:spPr>
          <a:xfrm>
            <a:off x="3262544" y="1536084"/>
            <a:ext cx="17091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i="1" dirty="0">
                <a:solidFill>
                  <a:schemeClr val="accent3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SENSOR 1</a:t>
            </a:r>
          </a:p>
        </p:txBody>
      </p:sp>
      <p:pic>
        <p:nvPicPr>
          <p:cNvPr id="2" name="_x443599024">
            <a:extLst>
              <a:ext uri="{FF2B5EF4-FFF2-40B4-BE49-F238E27FC236}">
                <a16:creationId xmlns:a16="http://schemas.microsoft.com/office/drawing/2014/main" id="{2F2C0E6B-5FC5-431B-9D15-B93AFD92B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54" y="1361977"/>
            <a:ext cx="2333996" cy="216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16C110A-1FDC-4690-9596-09784D02AA3C}"/>
              </a:ext>
            </a:extLst>
          </p:cNvPr>
          <p:cNvSpPr txBox="1"/>
          <p:nvPr/>
        </p:nvSpPr>
        <p:spPr>
          <a:xfrm>
            <a:off x="6581209" y="1870866"/>
            <a:ext cx="5442857" cy="4485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④ </a:t>
            </a:r>
            <a:r>
              <a:rPr lang="ko-KR" altLang="en-US" sz="24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소비전력</a:t>
            </a:r>
            <a:r>
              <a:rPr lang="en-US" altLang="ko-KR" sz="24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</a:t>
            </a: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2700 </a:t>
            </a:r>
            <a:r>
              <a:rPr lang="en-US" altLang="ko-KR" sz="2000" dirty="0" err="1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Wh</a:t>
            </a:r>
            <a:endParaRPr lang="en-US" altLang="ko-KR" sz="2000" dirty="0">
              <a:solidFill>
                <a:schemeClr val="accent3">
                  <a:lumMod val="50000"/>
                </a:schemeClr>
              </a:solidFill>
              <a:effectLst/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endParaRPr lang="en-US" altLang="ko-KR" sz="2000" dirty="0">
              <a:solidFill>
                <a:schemeClr val="accent3">
                  <a:lumMod val="50000"/>
                </a:schemeClr>
              </a:solidFill>
              <a:effectLst/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⑤</a:t>
            </a:r>
            <a:r>
              <a:rPr lang="ko-KR" altLang="en-US" sz="24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동작원리 </a:t>
            </a: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</a:t>
            </a: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센서 내부의 </a:t>
            </a:r>
            <a:r>
              <a:rPr lang="ko-KR" altLang="en-US" sz="2000" dirty="0" err="1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히팅코일</a:t>
            </a: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가열 </a:t>
            </a: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-&gt; </a:t>
            </a: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반도체 동작</a:t>
            </a:r>
            <a:endParaRPr lang="ko-KR" altLang="en-US" sz="2400" dirty="0">
              <a:solidFill>
                <a:schemeClr val="accent3">
                  <a:lumMod val="50000"/>
                </a:schemeClr>
              </a:solidFill>
              <a:effectLst/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반도체에 </a:t>
            </a:r>
            <a:r>
              <a:rPr lang="ko-KR" altLang="en-US" sz="2000" dirty="0" err="1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알콜분자</a:t>
            </a: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접촉시</a:t>
            </a: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전자에 의해 전류 발생</a:t>
            </a:r>
            <a:endParaRPr lang="en-US" altLang="ko-KR" sz="2000" dirty="0">
              <a:solidFill>
                <a:schemeClr val="accent3">
                  <a:lumMod val="50000"/>
                </a:schemeClr>
              </a:solidFill>
              <a:effectLst/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endParaRPr lang="en-US" altLang="ko-KR" sz="2000" dirty="0">
              <a:solidFill>
                <a:schemeClr val="accent3">
                  <a:lumMod val="50000"/>
                </a:schemeClr>
              </a:solidFill>
              <a:effectLst/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⑥</a:t>
            </a:r>
            <a:r>
              <a:rPr lang="ko-KR" altLang="en-US" sz="24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주의사항</a:t>
            </a:r>
            <a:endParaRPr lang="ko-KR" altLang="en-US" sz="2800" dirty="0">
              <a:solidFill>
                <a:schemeClr val="accent3">
                  <a:lumMod val="50000"/>
                </a:schemeClr>
              </a:solidFill>
              <a:effectLst/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</a:t>
            </a:r>
            <a:r>
              <a:rPr lang="ko-KR" altLang="en-US" sz="2000" dirty="0" err="1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히팅코일이</a:t>
            </a: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제대로 가열되어야 정확한 측정 가능 </a:t>
            </a:r>
            <a:endParaRPr lang="ko-KR" altLang="en-US" sz="2400" dirty="0">
              <a:solidFill>
                <a:schemeClr val="accent3">
                  <a:lumMod val="50000"/>
                </a:schemeClr>
              </a:solidFill>
              <a:effectLst/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</a:t>
            </a:r>
            <a:r>
              <a:rPr lang="ko-KR" altLang="en-US" sz="2000" dirty="0" err="1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히팅코일에</a:t>
            </a: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의해 센서가 다소 뜨거워질 수 있음</a:t>
            </a:r>
            <a:endParaRPr lang="ko-KR" altLang="en-US" sz="20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757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4D4DFD0D-7ECA-481F-A4DD-6DDAFAD2C2F7}"/>
              </a:ext>
            </a:extLst>
          </p:cNvPr>
          <p:cNvGrpSpPr/>
          <p:nvPr/>
        </p:nvGrpSpPr>
        <p:grpSpPr>
          <a:xfrm>
            <a:off x="0" y="0"/>
            <a:ext cx="12192000" cy="1209676"/>
            <a:chOff x="0" y="0"/>
            <a:chExt cx="12192000" cy="120967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E7B9580-8B6B-4969-8C43-D65C6AAFBADC}"/>
                </a:ext>
              </a:extLst>
            </p:cNvPr>
            <p:cNvSpPr/>
            <p:nvPr/>
          </p:nvSpPr>
          <p:spPr>
            <a:xfrm>
              <a:off x="0" y="0"/>
              <a:ext cx="12192000" cy="120967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7" latinLnBrk="0">
                <a:lnSpc>
                  <a:spcPct val="150000"/>
                </a:lnSpc>
                <a:defRPr/>
              </a:pPr>
              <a:r>
                <a:rPr lang="ko-KR" altLang="en-US" sz="4000" b="1" i="1" kern="0" dirty="0">
                  <a:solidFill>
                    <a:prstClr val="white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사용된 부품</a:t>
              </a:r>
              <a:endParaRPr lang="en-US" altLang="ko-KR" sz="4000" kern="0" dirty="0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lvl="7" latinLnBrk="0">
                <a:lnSpc>
                  <a:spcPct val="150000"/>
                </a:lnSpc>
                <a:defRPr/>
              </a:pPr>
              <a:endParaRPr lang="ko-KR" altLang="en-US" sz="1050" kern="0" dirty="0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10A4CDEE-DAB8-4660-A8CD-FF3EDD547F21}"/>
                </a:ext>
              </a:extLst>
            </p:cNvPr>
            <p:cNvSpPr/>
            <p:nvPr/>
          </p:nvSpPr>
          <p:spPr>
            <a:xfrm>
              <a:off x="8851037" y="1"/>
              <a:ext cx="3340963" cy="1209675"/>
            </a:xfrm>
            <a:custGeom>
              <a:avLst/>
              <a:gdLst>
                <a:gd name="connsiteX0" fmla="*/ 0 w 3340963"/>
                <a:gd name="connsiteY0" fmla="*/ 0 h 1209675"/>
                <a:gd name="connsiteX1" fmla="*/ 638660 w 3340963"/>
                <a:gd name="connsiteY1" fmla="*/ 0 h 1209675"/>
                <a:gd name="connsiteX2" fmla="*/ 1145219 w 3340963"/>
                <a:gd name="connsiteY2" fmla="*/ 0 h 1209675"/>
                <a:gd name="connsiteX3" fmla="*/ 3340963 w 3340963"/>
                <a:gd name="connsiteY3" fmla="*/ 0 h 1209675"/>
                <a:gd name="connsiteX4" fmla="*/ 1633180 w 3340963"/>
                <a:gd name="connsiteY4" fmla="*/ 1209675 h 1209675"/>
                <a:gd name="connsiteX5" fmla="*/ 0 w 3340963"/>
                <a:gd name="connsiteY5" fmla="*/ 1209675 h 120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0963" h="1209675">
                  <a:moveTo>
                    <a:pt x="0" y="0"/>
                  </a:moveTo>
                  <a:lnTo>
                    <a:pt x="638660" y="0"/>
                  </a:lnTo>
                  <a:lnTo>
                    <a:pt x="1145219" y="0"/>
                  </a:lnTo>
                  <a:lnTo>
                    <a:pt x="3340963" y="0"/>
                  </a:lnTo>
                  <a:lnTo>
                    <a:pt x="163318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190500" dist="127000" dir="10800000" sx="87000" sy="87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CCB7414B-8A40-412B-9C79-99C49DFE97A1}"/>
              </a:ext>
            </a:extLst>
          </p:cNvPr>
          <p:cNvSpPr/>
          <p:nvPr/>
        </p:nvSpPr>
        <p:spPr>
          <a:xfrm>
            <a:off x="0" y="1"/>
            <a:ext cx="2663524" cy="1209675"/>
          </a:xfrm>
          <a:custGeom>
            <a:avLst/>
            <a:gdLst>
              <a:gd name="connsiteX0" fmla="*/ 0 w 2663524"/>
              <a:gd name="connsiteY0" fmla="*/ 0 h 1209675"/>
              <a:gd name="connsiteX1" fmla="*/ 313648 w 2663524"/>
              <a:gd name="connsiteY1" fmla="*/ 0 h 1209675"/>
              <a:gd name="connsiteX2" fmla="*/ 2663524 w 2663524"/>
              <a:gd name="connsiteY2" fmla="*/ 0 h 1209675"/>
              <a:gd name="connsiteX3" fmla="*/ 955741 w 2663524"/>
              <a:gd name="connsiteY3" fmla="*/ 1209675 h 1209675"/>
              <a:gd name="connsiteX4" fmla="*/ 0 w 2663524"/>
              <a:gd name="connsiteY4" fmla="*/ 1209675 h 120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3524" h="1209675">
                <a:moveTo>
                  <a:pt x="0" y="0"/>
                </a:moveTo>
                <a:lnTo>
                  <a:pt x="313648" y="0"/>
                </a:lnTo>
                <a:lnTo>
                  <a:pt x="2663524" y="0"/>
                </a:lnTo>
                <a:lnTo>
                  <a:pt x="955741" y="1209675"/>
                </a:lnTo>
                <a:lnTo>
                  <a:pt x="0" y="1209675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190500" dist="127000" dir="12000000" sx="87000" sy="87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lvl="1"/>
            <a:r>
              <a:rPr lang="en-US" altLang="ko-KR" sz="6000" b="1" i="1" kern="0" dirty="0">
                <a:solidFill>
                  <a:prstClr val="white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B</a:t>
            </a:r>
            <a:endParaRPr lang="ko-KR" altLang="en-US" sz="6000" b="1" i="1" u="sng" dirty="0">
              <a:solidFill>
                <a:prstClr val="white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13C063-BD56-4420-A445-257D61FF6A30}"/>
              </a:ext>
            </a:extLst>
          </p:cNvPr>
          <p:cNvSpPr txBox="1"/>
          <p:nvPr/>
        </p:nvSpPr>
        <p:spPr>
          <a:xfrm>
            <a:off x="3817482" y="2185061"/>
            <a:ext cx="1483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accent3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무선통신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601CD4-7BA9-4CBB-A36F-CAC7A7D54AB9}"/>
              </a:ext>
            </a:extLst>
          </p:cNvPr>
          <p:cNvSpPr txBox="1"/>
          <p:nvPr/>
        </p:nvSpPr>
        <p:spPr>
          <a:xfrm>
            <a:off x="141424" y="3657385"/>
            <a:ext cx="6314794" cy="2916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① </a:t>
            </a: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ISM</a:t>
            </a: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주파수 대역</a:t>
            </a: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(2.4~2.48 GHz), 79</a:t>
            </a: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개의 채널</a:t>
            </a:r>
            <a:endParaRPr lang="en-US" altLang="ko-KR" sz="2000" dirty="0">
              <a:solidFill>
                <a:schemeClr val="accent3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endParaRPr lang="ko-KR" altLang="en-US" sz="2400" dirty="0">
              <a:solidFill>
                <a:schemeClr val="accent3">
                  <a:lumMod val="50000"/>
                </a:schemeClr>
              </a:solidFill>
              <a:effectLst/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② 저전력 무선연결에 사용</a:t>
            </a:r>
            <a:endParaRPr lang="en-US" altLang="ko-KR" sz="2000" dirty="0">
              <a:solidFill>
                <a:schemeClr val="accent3">
                  <a:lumMod val="50000"/>
                </a:schemeClr>
              </a:solidFill>
              <a:effectLst/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endParaRPr lang="en-US" altLang="ko-KR" sz="2000" dirty="0">
              <a:solidFill>
                <a:schemeClr val="accent3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③ 여러 시스템이 같은 주파수 사용</a:t>
            </a: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시스템간 전파간섭 우려</a:t>
            </a:r>
            <a:endParaRPr lang="en-US" altLang="ko-KR" sz="2000" dirty="0">
              <a:solidFill>
                <a:schemeClr val="accent3">
                  <a:lumMod val="50000"/>
                </a:schemeClr>
              </a:solidFill>
              <a:effectLst/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  =&gt; </a:t>
            </a: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주파수 </a:t>
            </a:r>
            <a:r>
              <a:rPr lang="ko-KR" altLang="en-US" sz="2000" dirty="0" err="1">
                <a:solidFill>
                  <a:schemeClr val="accent3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호핑</a:t>
            </a: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방식 채용</a:t>
            </a:r>
            <a:endParaRPr lang="en-US" altLang="ko-KR" sz="2000" dirty="0">
              <a:solidFill>
                <a:schemeClr val="accent3">
                  <a:lumMod val="50000"/>
                </a:schemeClr>
              </a:solidFill>
              <a:effectLst/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pic>
        <p:nvPicPr>
          <p:cNvPr id="17" name="그래픽 16" descr="종이 클립">
            <a:extLst>
              <a:ext uri="{FF2B5EF4-FFF2-40B4-BE49-F238E27FC236}">
                <a16:creationId xmlns:a16="http://schemas.microsoft.com/office/drawing/2014/main" id="{C4A1AA4F-6805-4921-8D12-0CB4C5F770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2753" y="1536084"/>
            <a:ext cx="374447" cy="37444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462ED86-568C-4DC9-81C8-69A60724068D}"/>
              </a:ext>
            </a:extLst>
          </p:cNvPr>
          <p:cNvSpPr txBox="1"/>
          <p:nvPr/>
        </p:nvSpPr>
        <p:spPr>
          <a:xfrm>
            <a:off x="3964000" y="1536084"/>
            <a:ext cx="17091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i="1" dirty="0">
                <a:solidFill>
                  <a:schemeClr val="accent3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Bluetooth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6C110A-1FDC-4690-9596-09784D02AA3C}"/>
              </a:ext>
            </a:extLst>
          </p:cNvPr>
          <p:cNvSpPr txBox="1"/>
          <p:nvPr/>
        </p:nvSpPr>
        <p:spPr>
          <a:xfrm>
            <a:off x="6912519" y="1371462"/>
            <a:ext cx="5138057" cy="5224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④ </a:t>
            </a:r>
            <a:r>
              <a:rPr lang="ko-KR" altLang="en-US" sz="24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주파수 </a:t>
            </a:r>
            <a:r>
              <a:rPr lang="ko-KR" altLang="en-US" sz="2400" dirty="0" err="1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호핑</a:t>
            </a:r>
            <a:endParaRPr lang="en-US" altLang="ko-KR" sz="2400" dirty="0">
              <a:solidFill>
                <a:schemeClr val="accent3">
                  <a:lumMod val="50000"/>
                </a:schemeClr>
              </a:solidFill>
              <a:effectLst/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8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</a:t>
            </a: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많은 채널을 특정 패턴에 맞춰 빠르게 이동</a:t>
            </a: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데이터를 조금씩 전송하는 방식</a:t>
            </a:r>
            <a:endParaRPr lang="en-US" altLang="ko-KR" sz="2000" dirty="0">
              <a:solidFill>
                <a:schemeClr val="accent3">
                  <a:lumMod val="50000"/>
                </a:schemeClr>
              </a:solidFill>
              <a:effectLst/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2000" dirty="0" err="1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호핑</a:t>
            </a: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패턴이 마스터</a:t>
            </a: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/</a:t>
            </a:r>
            <a:r>
              <a:rPr lang="ko-KR" altLang="en-US" sz="2000" dirty="0" err="1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슬레이브</a:t>
            </a: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기기간에 동기화 </a:t>
            </a:r>
            <a:endParaRPr lang="en-US" altLang="ko-KR" sz="2000" dirty="0">
              <a:solidFill>
                <a:schemeClr val="accent3">
                  <a:lumMod val="50000"/>
                </a:schemeClr>
              </a:solidFill>
              <a:effectLst/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=&gt; </a:t>
            </a: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통신 </a:t>
            </a: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OK</a:t>
            </a:r>
          </a:p>
          <a:p>
            <a:pPr marL="342900" indent="-342900" algn="l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ko-KR" altLang="en-US" sz="2000" dirty="0">
              <a:solidFill>
                <a:schemeClr val="accent3">
                  <a:lumMod val="50000"/>
                </a:schemeClr>
              </a:solidFill>
              <a:effectLst/>
            </a:endParaRPr>
          </a:p>
          <a:p>
            <a:pPr algn="l">
              <a:lnSpc>
                <a:spcPct val="150000"/>
              </a:lnSpc>
            </a:pP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* 마스터</a:t>
            </a: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</a:t>
            </a: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통신 연결을 하는 쪽</a:t>
            </a: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스마트키</a:t>
            </a: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* </a:t>
            </a:r>
            <a:r>
              <a:rPr lang="ko-KR" altLang="en-US" sz="2000" dirty="0" err="1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슬레이브</a:t>
            </a: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</a:t>
            </a: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통신 연결을 당하는 쪽</a:t>
            </a: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(RC</a:t>
            </a: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카</a:t>
            </a: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</a:p>
          <a:p>
            <a:pPr algn="l">
              <a:lnSpc>
                <a:spcPct val="150000"/>
              </a:lnSpc>
            </a:pPr>
            <a:endParaRPr lang="ko-KR" altLang="en-US" sz="2000" dirty="0">
              <a:solidFill>
                <a:schemeClr val="accent3">
                  <a:lumMod val="50000"/>
                </a:schemeClr>
              </a:solidFill>
              <a:effectLst/>
            </a:endParaRPr>
          </a:p>
          <a:p>
            <a:pPr algn="l">
              <a:lnSpc>
                <a:spcPct val="150000"/>
              </a:lnSpc>
            </a:pP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마스터와 </a:t>
            </a:r>
            <a:r>
              <a:rPr lang="ko-KR" altLang="en-US" sz="2000" dirty="0" err="1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슬레이브가</a:t>
            </a: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동일한 부품에 있으며</a:t>
            </a: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AT </a:t>
            </a:r>
            <a:r>
              <a:rPr lang="ko-KR" altLang="en-US" sz="2000" dirty="0">
                <a:solidFill>
                  <a:schemeClr val="accent3">
                    <a:lumMod val="50000"/>
                  </a:scheme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명령어를 통해 각각의 역할 지정</a:t>
            </a:r>
            <a:endParaRPr lang="ko-KR" altLang="en-US" sz="2000" dirty="0"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  <p:pic>
        <p:nvPicPr>
          <p:cNvPr id="1025" name="_x581386904">
            <a:extLst>
              <a:ext uri="{FF2B5EF4-FFF2-40B4-BE49-F238E27FC236}">
                <a16:creationId xmlns:a16="http://schemas.microsoft.com/office/drawing/2014/main" id="{2A0E94A9-35BC-41C5-B826-8F2BD1505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58" y="1311690"/>
            <a:ext cx="2990497" cy="209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_x581451920">
            <a:extLst>
              <a:ext uri="{FF2B5EF4-FFF2-40B4-BE49-F238E27FC236}">
                <a16:creationId xmlns:a16="http://schemas.microsoft.com/office/drawing/2014/main" id="{9F20B863-4B20-4EC7-B0CF-73B17F6986CE}"/>
              </a:ext>
            </a:extLst>
          </p:cNvPr>
          <p:cNvGrpSpPr>
            <a:grpSpLocks/>
          </p:cNvGrpSpPr>
          <p:nvPr/>
        </p:nvGrpSpPr>
        <p:grpSpPr bwMode="auto">
          <a:xfrm>
            <a:off x="6552134" y="1477423"/>
            <a:ext cx="5354493" cy="2461716"/>
            <a:chOff x="30682" y="-13698"/>
            <a:chExt cx="42155" cy="19387"/>
          </a:xfrm>
        </p:grpSpPr>
        <p:pic>
          <p:nvPicPr>
            <p:cNvPr id="1030" name="_x581453432">
              <a:extLst>
                <a:ext uri="{FF2B5EF4-FFF2-40B4-BE49-F238E27FC236}">
                  <a16:creationId xmlns:a16="http://schemas.microsoft.com/office/drawing/2014/main" id="{C568BE08-0A46-46CE-AA3A-ABBACC3F5E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82" y="-13698"/>
              <a:ext cx="42155" cy="19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_x581453576">
              <a:extLst>
                <a:ext uri="{FF2B5EF4-FFF2-40B4-BE49-F238E27FC236}">
                  <a16:creationId xmlns:a16="http://schemas.microsoft.com/office/drawing/2014/main" id="{06C29768-322C-4AB9-9009-E449FB1B28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18" y="-8151"/>
              <a:ext cx="9837" cy="8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_x581452568">
              <a:extLst>
                <a:ext uri="{FF2B5EF4-FFF2-40B4-BE49-F238E27FC236}">
                  <a16:creationId xmlns:a16="http://schemas.microsoft.com/office/drawing/2014/main" id="{A4F0AF2F-E557-49EA-959B-1674AEBD76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40" y="-8891"/>
              <a:ext cx="9113" cy="9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1188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536</Words>
  <Application>Microsoft Office PowerPoint</Application>
  <PresentationFormat>와이드스크린</PresentationFormat>
  <Paragraphs>155</Paragraphs>
  <Slides>16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맑은 고딕</vt:lpstr>
      <vt:lpstr>Arial</vt:lpstr>
      <vt:lpstr>210 맨발의청춘 L</vt:lpstr>
      <vt:lpstr>Symbol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조 은영</cp:lastModifiedBy>
  <cp:revision>56</cp:revision>
  <dcterms:created xsi:type="dcterms:W3CDTF">2020-07-23T02:25:46Z</dcterms:created>
  <dcterms:modified xsi:type="dcterms:W3CDTF">2020-09-04T09:23:18Z</dcterms:modified>
</cp:coreProperties>
</file>